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75" r:id="rId16"/>
    <p:sldId id="276" r:id="rId17"/>
    <p:sldId id="278" r:id="rId18"/>
    <p:sldId id="277" r:id="rId19"/>
    <p:sldId id="282" r:id="rId20"/>
    <p:sldId id="283" r:id="rId21"/>
    <p:sldId id="284" r:id="rId22"/>
    <p:sldId id="279" r:id="rId23"/>
    <p:sldId id="280" r:id="rId24"/>
    <p:sldId id="268" r:id="rId25"/>
    <p:sldId id="269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D139552-21E3-4C3E-A031-C7964DDA0F88}">
          <p14:sldIdLst>
            <p14:sldId id="256"/>
            <p14:sldId id="257"/>
            <p14:sldId id="274"/>
            <p14:sldId id="258"/>
            <p14:sldId id="259"/>
            <p14:sldId id="260"/>
            <p14:sldId id="261"/>
            <p14:sldId id="262"/>
            <p14:sldId id="263"/>
            <p14:sldId id="264"/>
            <p14:sldId id="270"/>
            <p14:sldId id="271"/>
            <p14:sldId id="272"/>
            <p14:sldId id="273"/>
            <p14:sldId id="275"/>
            <p14:sldId id="276"/>
            <p14:sldId id="278"/>
            <p14:sldId id="277"/>
            <p14:sldId id="282"/>
            <p14:sldId id="283"/>
            <p14:sldId id="284"/>
            <p14:sldId id="279"/>
            <p14:sldId id="280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3B60F-B42A-2057-C379-4BF836DB5052}" v="238" dt="2021-10-04T12:36:46.852"/>
    <p1510:client id="{D92A1A24-069F-E5BD-0BCD-51795CEBC995}" v="54" dt="2021-10-04T12:52:47.331"/>
    <p1510:client id="{E1A7F0B4-374B-A349-6214-9D2F35430D38}" v="21" dt="2021-10-04T12:01:05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theme" Target="theme/theme1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microsoft.com/office/2015/10/relationships/revisionInfo" Target="revisionInfo.xml" Id="rId32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viewProps" Target="viewProps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presProps" Target="presProps.xml" Id="rId27" /><Relationship Type="http://schemas.openxmlformats.org/officeDocument/2006/relationships/tableStyles" Target="tableStyles.xml" Id="rId30" 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461C1-2A1A-4062-A401-BEC6627D237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789A96E-5AC7-451C-AD32-C0941844D1EC}">
      <dgm:prSet/>
      <dgm:spPr/>
      <dgm:t>
        <a:bodyPr/>
        <a:lstStyle/>
        <a:p>
          <a:r>
            <a:rPr lang="nl-NL"/>
            <a:t>Lage rugpijn</a:t>
          </a:r>
          <a:endParaRPr lang="en-US"/>
        </a:p>
      </dgm:t>
    </dgm:pt>
    <dgm:pt modelId="{066FE9CB-EE20-4B3F-BDF5-F74CC95E9492}" type="parTrans" cxnId="{67A10D04-697B-4F3A-8E15-26368B665891}">
      <dgm:prSet/>
      <dgm:spPr/>
      <dgm:t>
        <a:bodyPr/>
        <a:lstStyle/>
        <a:p>
          <a:endParaRPr lang="en-US"/>
        </a:p>
      </dgm:t>
    </dgm:pt>
    <dgm:pt modelId="{0A5FB7AB-20D8-4A2C-BA17-3859E9CCCC0E}" type="sibTrans" cxnId="{67A10D04-697B-4F3A-8E15-26368B665891}">
      <dgm:prSet/>
      <dgm:spPr/>
      <dgm:t>
        <a:bodyPr/>
        <a:lstStyle/>
        <a:p>
          <a:endParaRPr lang="en-US"/>
        </a:p>
      </dgm:t>
    </dgm:pt>
    <dgm:pt modelId="{3CD48FE8-FC29-4554-801D-7BD76274C246}">
      <dgm:prSet/>
      <dgm:spPr/>
      <dgm:t>
        <a:bodyPr/>
        <a:lstStyle/>
        <a:p>
          <a:r>
            <a:rPr lang="nl-NL"/>
            <a:t>Door overbelasting, verkeerde beweging. </a:t>
          </a:r>
          <a:endParaRPr lang="en-US"/>
        </a:p>
      </dgm:t>
    </dgm:pt>
    <dgm:pt modelId="{42EA9825-99CE-42C8-A0F9-3421929EAC42}" type="parTrans" cxnId="{F9D69BEA-2220-43D0-BDB5-BA67D63A9064}">
      <dgm:prSet/>
      <dgm:spPr/>
      <dgm:t>
        <a:bodyPr/>
        <a:lstStyle/>
        <a:p>
          <a:endParaRPr lang="en-US"/>
        </a:p>
      </dgm:t>
    </dgm:pt>
    <dgm:pt modelId="{028CA3C0-DF77-4CAC-B8FA-73848C2A17E3}" type="sibTrans" cxnId="{F9D69BEA-2220-43D0-BDB5-BA67D63A9064}">
      <dgm:prSet/>
      <dgm:spPr/>
      <dgm:t>
        <a:bodyPr/>
        <a:lstStyle/>
        <a:p>
          <a:endParaRPr lang="en-US"/>
        </a:p>
      </dgm:t>
    </dgm:pt>
    <dgm:pt modelId="{58F39F21-5AC4-4ED2-A310-DDE48DDEB8E3}">
      <dgm:prSet/>
      <dgm:spPr/>
      <dgm:t>
        <a:bodyPr/>
        <a:lstStyle/>
        <a:p>
          <a:r>
            <a:rPr lang="nl-NL"/>
            <a:t>Ineens niet overeind kunnen en vreselijke pijn. Onderrug stijf.</a:t>
          </a:r>
          <a:endParaRPr lang="en-US"/>
        </a:p>
      </dgm:t>
    </dgm:pt>
    <dgm:pt modelId="{C82BB3FC-69AC-4E81-96BE-C7F2DFF28CA0}" type="parTrans" cxnId="{3B428D73-FB94-4DEE-9C57-4F2C645CD30E}">
      <dgm:prSet/>
      <dgm:spPr/>
      <dgm:t>
        <a:bodyPr/>
        <a:lstStyle/>
        <a:p>
          <a:endParaRPr lang="en-US"/>
        </a:p>
      </dgm:t>
    </dgm:pt>
    <dgm:pt modelId="{554F6D68-535C-499D-BD24-664B1B86B4AF}" type="sibTrans" cxnId="{3B428D73-FB94-4DEE-9C57-4F2C645CD30E}">
      <dgm:prSet/>
      <dgm:spPr/>
      <dgm:t>
        <a:bodyPr/>
        <a:lstStyle/>
        <a:p>
          <a:endParaRPr lang="en-US"/>
        </a:p>
      </dgm:t>
    </dgm:pt>
    <dgm:pt modelId="{23B194E2-CCD6-4406-B8AE-3857CF000849}">
      <dgm:prSet/>
      <dgm:spPr/>
      <dgm:t>
        <a:bodyPr/>
        <a:lstStyle/>
        <a:p>
          <a:r>
            <a:rPr lang="nl-NL"/>
            <a:t>In beweging blijven en evt pijnstiller</a:t>
          </a:r>
          <a:endParaRPr lang="en-US"/>
        </a:p>
      </dgm:t>
    </dgm:pt>
    <dgm:pt modelId="{F8E04989-5895-46A7-A393-1ED7BAAC3184}" type="parTrans" cxnId="{9FD4CD8F-6C27-4E51-870D-2A4578FEE17B}">
      <dgm:prSet/>
      <dgm:spPr/>
      <dgm:t>
        <a:bodyPr/>
        <a:lstStyle/>
        <a:p>
          <a:endParaRPr lang="en-US"/>
        </a:p>
      </dgm:t>
    </dgm:pt>
    <dgm:pt modelId="{5FA3923E-F17C-488D-B792-A2DDF577B183}" type="sibTrans" cxnId="{9FD4CD8F-6C27-4E51-870D-2A4578FEE17B}">
      <dgm:prSet/>
      <dgm:spPr/>
      <dgm:t>
        <a:bodyPr/>
        <a:lstStyle/>
        <a:p>
          <a:endParaRPr lang="en-US"/>
        </a:p>
      </dgm:t>
    </dgm:pt>
    <dgm:pt modelId="{80FF53E1-2517-482A-ABD0-AA0FE0BDA7EF}" type="pres">
      <dgm:prSet presAssocID="{177461C1-2A1A-4062-A401-BEC6627D2374}" presName="Name0" presStyleCnt="0">
        <dgm:presLayoutVars>
          <dgm:dir/>
          <dgm:animLvl val="lvl"/>
          <dgm:resizeHandles val="exact"/>
        </dgm:presLayoutVars>
      </dgm:prSet>
      <dgm:spPr/>
    </dgm:pt>
    <dgm:pt modelId="{B7297B27-294D-4CD4-A725-DC9778A11EE9}" type="pres">
      <dgm:prSet presAssocID="{4789A96E-5AC7-451C-AD32-C0941844D1EC}" presName="linNode" presStyleCnt="0"/>
      <dgm:spPr/>
    </dgm:pt>
    <dgm:pt modelId="{AF1AC337-8F75-4C46-A823-545322BF6D0C}" type="pres">
      <dgm:prSet presAssocID="{4789A96E-5AC7-451C-AD32-C0941844D1E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F117B89-C87F-4B02-8325-4A5F705CC605}" type="pres">
      <dgm:prSet presAssocID="{0A5FB7AB-20D8-4A2C-BA17-3859E9CCCC0E}" presName="sp" presStyleCnt="0"/>
      <dgm:spPr/>
    </dgm:pt>
    <dgm:pt modelId="{991A4A1C-BA2F-469C-81E3-43D33E1321AC}" type="pres">
      <dgm:prSet presAssocID="{3CD48FE8-FC29-4554-801D-7BD76274C246}" presName="linNode" presStyleCnt="0"/>
      <dgm:spPr/>
    </dgm:pt>
    <dgm:pt modelId="{DCF7CFF9-5977-4438-928E-A1627A1E2CD5}" type="pres">
      <dgm:prSet presAssocID="{3CD48FE8-FC29-4554-801D-7BD76274C24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CA292C0-3780-46B4-81E0-9B8747D68938}" type="pres">
      <dgm:prSet presAssocID="{028CA3C0-DF77-4CAC-B8FA-73848C2A17E3}" presName="sp" presStyleCnt="0"/>
      <dgm:spPr/>
    </dgm:pt>
    <dgm:pt modelId="{48EEB92E-9417-4AEC-879A-DBC31CD090AA}" type="pres">
      <dgm:prSet presAssocID="{58F39F21-5AC4-4ED2-A310-DDE48DDEB8E3}" presName="linNode" presStyleCnt="0"/>
      <dgm:spPr/>
    </dgm:pt>
    <dgm:pt modelId="{74944A66-DB0A-460E-8C13-62D8A61C283C}" type="pres">
      <dgm:prSet presAssocID="{58F39F21-5AC4-4ED2-A310-DDE48DDEB8E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4AD86BB-FFCE-4913-83EE-359BCD01B3B6}" type="pres">
      <dgm:prSet presAssocID="{554F6D68-535C-499D-BD24-664B1B86B4AF}" presName="sp" presStyleCnt="0"/>
      <dgm:spPr/>
    </dgm:pt>
    <dgm:pt modelId="{27078825-9C83-4DA0-8B9C-51AA3A779A28}" type="pres">
      <dgm:prSet presAssocID="{23B194E2-CCD6-4406-B8AE-3857CF000849}" presName="linNode" presStyleCnt="0"/>
      <dgm:spPr/>
    </dgm:pt>
    <dgm:pt modelId="{0BD36103-2B76-4EE4-AE92-CD518A3EBEDB}" type="pres">
      <dgm:prSet presAssocID="{23B194E2-CCD6-4406-B8AE-3857CF00084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7A10D04-697B-4F3A-8E15-26368B665891}" srcId="{177461C1-2A1A-4062-A401-BEC6627D2374}" destId="{4789A96E-5AC7-451C-AD32-C0941844D1EC}" srcOrd="0" destOrd="0" parTransId="{066FE9CB-EE20-4B3F-BDF5-F74CC95E9492}" sibTransId="{0A5FB7AB-20D8-4A2C-BA17-3859E9CCCC0E}"/>
    <dgm:cxn modelId="{44352236-D46E-4050-BE09-FE11B791D872}" type="presOf" srcId="{4789A96E-5AC7-451C-AD32-C0941844D1EC}" destId="{AF1AC337-8F75-4C46-A823-545322BF6D0C}" srcOrd="0" destOrd="0" presId="urn:microsoft.com/office/officeart/2005/8/layout/vList5"/>
    <dgm:cxn modelId="{BA9FE96D-727E-4D76-BBB8-64D448094C7F}" type="presOf" srcId="{3CD48FE8-FC29-4554-801D-7BD76274C246}" destId="{DCF7CFF9-5977-4438-928E-A1627A1E2CD5}" srcOrd="0" destOrd="0" presId="urn:microsoft.com/office/officeart/2005/8/layout/vList5"/>
    <dgm:cxn modelId="{3B428D73-FB94-4DEE-9C57-4F2C645CD30E}" srcId="{177461C1-2A1A-4062-A401-BEC6627D2374}" destId="{58F39F21-5AC4-4ED2-A310-DDE48DDEB8E3}" srcOrd="2" destOrd="0" parTransId="{C82BB3FC-69AC-4E81-96BE-C7F2DFF28CA0}" sibTransId="{554F6D68-535C-499D-BD24-664B1B86B4AF}"/>
    <dgm:cxn modelId="{29612488-324B-4F4F-A430-F5A3356E30F8}" type="presOf" srcId="{58F39F21-5AC4-4ED2-A310-DDE48DDEB8E3}" destId="{74944A66-DB0A-460E-8C13-62D8A61C283C}" srcOrd="0" destOrd="0" presId="urn:microsoft.com/office/officeart/2005/8/layout/vList5"/>
    <dgm:cxn modelId="{9FD4CD8F-6C27-4E51-870D-2A4578FEE17B}" srcId="{177461C1-2A1A-4062-A401-BEC6627D2374}" destId="{23B194E2-CCD6-4406-B8AE-3857CF000849}" srcOrd="3" destOrd="0" parTransId="{F8E04989-5895-46A7-A393-1ED7BAAC3184}" sibTransId="{5FA3923E-F17C-488D-B792-A2DDF577B183}"/>
    <dgm:cxn modelId="{A0D2CFA0-0CFF-4974-84EF-55F979B6B9EA}" type="presOf" srcId="{177461C1-2A1A-4062-A401-BEC6627D2374}" destId="{80FF53E1-2517-482A-ABD0-AA0FE0BDA7EF}" srcOrd="0" destOrd="0" presId="urn:microsoft.com/office/officeart/2005/8/layout/vList5"/>
    <dgm:cxn modelId="{F9D69BEA-2220-43D0-BDB5-BA67D63A9064}" srcId="{177461C1-2A1A-4062-A401-BEC6627D2374}" destId="{3CD48FE8-FC29-4554-801D-7BD76274C246}" srcOrd="1" destOrd="0" parTransId="{42EA9825-99CE-42C8-A0F9-3421929EAC42}" sibTransId="{028CA3C0-DF77-4CAC-B8FA-73848C2A17E3}"/>
    <dgm:cxn modelId="{9B6DD2F8-01F6-48C9-AE3A-1D1895D30E18}" type="presOf" srcId="{23B194E2-CCD6-4406-B8AE-3857CF000849}" destId="{0BD36103-2B76-4EE4-AE92-CD518A3EBEDB}" srcOrd="0" destOrd="0" presId="urn:microsoft.com/office/officeart/2005/8/layout/vList5"/>
    <dgm:cxn modelId="{3B93969F-4B65-4A54-9B03-37FAB5387A2B}" type="presParOf" srcId="{80FF53E1-2517-482A-ABD0-AA0FE0BDA7EF}" destId="{B7297B27-294D-4CD4-A725-DC9778A11EE9}" srcOrd="0" destOrd="0" presId="urn:microsoft.com/office/officeart/2005/8/layout/vList5"/>
    <dgm:cxn modelId="{70317799-4A37-4DBC-86D8-EA725F06697F}" type="presParOf" srcId="{B7297B27-294D-4CD4-A725-DC9778A11EE9}" destId="{AF1AC337-8F75-4C46-A823-545322BF6D0C}" srcOrd="0" destOrd="0" presId="urn:microsoft.com/office/officeart/2005/8/layout/vList5"/>
    <dgm:cxn modelId="{32A47689-0D28-4127-B2D7-AE0DEA914E3B}" type="presParOf" srcId="{80FF53E1-2517-482A-ABD0-AA0FE0BDA7EF}" destId="{EF117B89-C87F-4B02-8325-4A5F705CC605}" srcOrd="1" destOrd="0" presId="urn:microsoft.com/office/officeart/2005/8/layout/vList5"/>
    <dgm:cxn modelId="{13275CA3-09B2-4B9A-A33B-0343A730B0DF}" type="presParOf" srcId="{80FF53E1-2517-482A-ABD0-AA0FE0BDA7EF}" destId="{991A4A1C-BA2F-469C-81E3-43D33E1321AC}" srcOrd="2" destOrd="0" presId="urn:microsoft.com/office/officeart/2005/8/layout/vList5"/>
    <dgm:cxn modelId="{E82964F4-843D-4C84-A2AC-4590709B0132}" type="presParOf" srcId="{991A4A1C-BA2F-469C-81E3-43D33E1321AC}" destId="{DCF7CFF9-5977-4438-928E-A1627A1E2CD5}" srcOrd="0" destOrd="0" presId="urn:microsoft.com/office/officeart/2005/8/layout/vList5"/>
    <dgm:cxn modelId="{056E7462-85B7-4A2B-8A33-7E859745196F}" type="presParOf" srcId="{80FF53E1-2517-482A-ABD0-AA0FE0BDA7EF}" destId="{ECA292C0-3780-46B4-81E0-9B8747D68938}" srcOrd="3" destOrd="0" presId="urn:microsoft.com/office/officeart/2005/8/layout/vList5"/>
    <dgm:cxn modelId="{D9CC6E2D-F06B-4EFD-9295-06D1A77E2F34}" type="presParOf" srcId="{80FF53E1-2517-482A-ABD0-AA0FE0BDA7EF}" destId="{48EEB92E-9417-4AEC-879A-DBC31CD090AA}" srcOrd="4" destOrd="0" presId="urn:microsoft.com/office/officeart/2005/8/layout/vList5"/>
    <dgm:cxn modelId="{DCE0C114-BEFF-4858-B275-95AC0541B6C4}" type="presParOf" srcId="{48EEB92E-9417-4AEC-879A-DBC31CD090AA}" destId="{74944A66-DB0A-460E-8C13-62D8A61C283C}" srcOrd="0" destOrd="0" presId="urn:microsoft.com/office/officeart/2005/8/layout/vList5"/>
    <dgm:cxn modelId="{2AFB9BA1-3FF9-4179-91E9-0E7F41AFDC11}" type="presParOf" srcId="{80FF53E1-2517-482A-ABD0-AA0FE0BDA7EF}" destId="{B4AD86BB-FFCE-4913-83EE-359BCD01B3B6}" srcOrd="5" destOrd="0" presId="urn:microsoft.com/office/officeart/2005/8/layout/vList5"/>
    <dgm:cxn modelId="{463C2257-EDF0-43FE-8672-D8BC75888556}" type="presParOf" srcId="{80FF53E1-2517-482A-ABD0-AA0FE0BDA7EF}" destId="{27078825-9C83-4DA0-8B9C-51AA3A779A28}" srcOrd="6" destOrd="0" presId="urn:microsoft.com/office/officeart/2005/8/layout/vList5"/>
    <dgm:cxn modelId="{B31B34B4-DAE2-47F4-BD60-A9BCB48B2DE6}" type="presParOf" srcId="{27078825-9C83-4DA0-8B9C-51AA3A779A28}" destId="{0BD36103-2B76-4EE4-AE92-CD518A3EBED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6586CF-E2AF-4BBE-9B6B-97DFFBECF23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E3D21-1100-4D8C-B35D-42B202565D5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Oorzaak</a:t>
          </a:r>
          <a:endParaRPr lang="en-US"/>
        </a:p>
      </dgm:t>
    </dgm:pt>
    <dgm:pt modelId="{FD59D315-F8FE-4C27-98B5-ADA347C44095}" type="parTrans" cxnId="{C55743C8-11ED-4ED9-8AE5-44D46C0749F9}">
      <dgm:prSet/>
      <dgm:spPr/>
      <dgm:t>
        <a:bodyPr/>
        <a:lstStyle/>
        <a:p>
          <a:endParaRPr lang="en-US"/>
        </a:p>
      </dgm:t>
    </dgm:pt>
    <dgm:pt modelId="{9D90C73F-33B0-49BC-8016-23BE53F192FD}" type="sibTrans" cxnId="{C55743C8-11ED-4ED9-8AE5-44D46C0749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A2E2F9-AFB9-4F23-8B0D-ECC1CB701198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Behandeling</a:t>
          </a:r>
          <a:endParaRPr lang="en-US"/>
        </a:p>
      </dgm:t>
    </dgm:pt>
    <dgm:pt modelId="{C596838D-D8B7-426B-9391-3B3B3EAE340C}" type="parTrans" cxnId="{6B6EFA48-ADE8-42BD-91F0-DF95EFA208FA}">
      <dgm:prSet/>
      <dgm:spPr/>
      <dgm:t>
        <a:bodyPr/>
        <a:lstStyle/>
        <a:p>
          <a:endParaRPr lang="en-US"/>
        </a:p>
      </dgm:t>
    </dgm:pt>
    <dgm:pt modelId="{98550BFC-F50A-48AE-BD1C-7AE07139AB94}" type="sibTrans" cxnId="{6B6EFA48-ADE8-42BD-91F0-DF95EFA208FA}">
      <dgm:prSet/>
      <dgm:spPr/>
      <dgm:t>
        <a:bodyPr/>
        <a:lstStyle/>
        <a:p>
          <a:endParaRPr lang="en-US"/>
        </a:p>
      </dgm:t>
    </dgm:pt>
    <dgm:pt modelId="{E743DB54-DD2F-42B0-A90D-B5265F0EB8E2}" type="pres">
      <dgm:prSet presAssocID="{266586CF-E2AF-4BBE-9B6B-97DFFBECF230}" presName="root" presStyleCnt="0">
        <dgm:presLayoutVars>
          <dgm:dir/>
          <dgm:resizeHandles val="exact"/>
        </dgm:presLayoutVars>
      </dgm:prSet>
      <dgm:spPr/>
    </dgm:pt>
    <dgm:pt modelId="{A6A0D9CF-1F9C-452D-ABA6-6305E7D5CBC0}" type="pres">
      <dgm:prSet presAssocID="{266586CF-E2AF-4BBE-9B6B-97DFFBECF230}" presName="container" presStyleCnt="0">
        <dgm:presLayoutVars>
          <dgm:dir/>
          <dgm:resizeHandles val="exact"/>
        </dgm:presLayoutVars>
      </dgm:prSet>
      <dgm:spPr/>
    </dgm:pt>
    <dgm:pt modelId="{C876DECD-4E2D-475C-B235-46E744BB6C0E}" type="pres">
      <dgm:prSet presAssocID="{184E3D21-1100-4D8C-B35D-42B202565D56}" presName="compNode" presStyleCnt="0"/>
      <dgm:spPr/>
    </dgm:pt>
    <dgm:pt modelId="{65D74AB5-5BD7-44C3-89A1-EAA2CC11A956}" type="pres">
      <dgm:prSet presAssocID="{184E3D21-1100-4D8C-B35D-42B202565D56}" presName="iconBgRect" presStyleLbl="bgShp" presStyleIdx="0" presStyleCnt="2"/>
      <dgm:spPr/>
    </dgm:pt>
    <dgm:pt modelId="{C4FD8FE1-5742-40E4-B247-1615703C2C21}" type="pres">
      <dgm:prSet presAssocID="{184E3D21-1100-4D8C-B35D-42B202565D5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ctief"/>
        </a:ext>
      </dgm:extLst>
    </dgm:pt>
    <dgm:pt modelId="{5777A39F-DD21-45AE-A3F0-E91C4E8E16B1}" type="pres">
      <dgm:prSet presAssocID="{184E3D21-1100-4D8C-B35D-42B202565D56}" presName="spaceRect" presStyleCnt="0"/>
      <dgm:spPr/>
    </dgm:pt>
    <dgm:pt modelId="{AC2F7C42-0AAC-4BFF-BBE6-A89A6515193D}" type="pres">
      <dgm:prSet presAssocID="{184E3D21-1100-4D8C-B35D-42B202565D56}" presName="textRect" presStyleLbl="revTx" presStyleIdx="0" presStyleCnt="2">
        <dgm:presLayoutVars>
          <dgm:chMax val="1"/>
          <dgm:chPref val="1"/>
        </dgm:presLayoutVars>
      </dgm:prSet>
      <dgm:spPr/>
    </dgm:pt>
    <dgm:pt modelId="{7A2D3601-159E-4DB2-8609-0C4984D721C1}" type="pres">
      <dgm:prSet presAssocID="{9D90C73F-33B0-49BC-8016-23BE53F192FD}" presName="sibTrans" presStyleLbl="sibTrans2D1" presStyleIdx="0" presStyleCnt="0"/>
      <dgm:spPr/>
    </dgm:pt>
    <dgm:pt modelId="{D198F010-FD8A-4DEB-B8F4-52D3681009CB}" type="pres">
      <dgm:prSet presAssocID="{F1A2E2F9-AFB9-4F23-8B0D-ECC1CB701198}" presName="compNode" presStyleCnt="0"/>
      <dgm:spPr/>
    </dgm:pt>
    <dgm:pt modelId="{F40D07E8-459A-4D79-80DA-C2DAC8BFB443}" type="pres">
      <dgm:prSet presAssocID="{F1A2E2F9-AFB9-4F23-8B0D-ECC1CB701198}" presName="iconBgRect" presStyleLbl="bgShp" presStyleIdx="1" presStyleCnt="2"/>
      <dgm:spPr/>
    </dgm:pt>
    <dgm:pt modelId="{AAFC819A-525D-475E-84D2-41B9AC0565C5}" type="pres">
      <dgm:prSet presAssocID="{F1A2E2F9-AFB9-4F23-8B0D-ECC1CB70119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sch"/>
        </a:ext>
      </dgm:extLst>
    </dgm:pt>
    <dgm:pt modelId="{E700DF1D-70C6-4979-BBE6-6D0FE69BA8F8}" type="pres">
      <dgm:prSet presAssocID="{F1A2E2F9-AFB9-4F23-8B0D-ECC1CB701198}" presName="spaceRect" presStyleCnt="0"/>
      <dgm:spPr/>
    </dgm:pt>
    <dgm:pt modelId="{074FEDD5-A666-4F5F-B38A-B646D3563FC8}" type="pres">
      <dgm:prSet presAssocID="{F1A2E2F9-AFB9-4F23-8B0D-ECC1CB70119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B6EFA48-ADE8-42BD-91F0-DF95EFA208FA}" srcId="{266586CF-E2AF-4BBE-9B6B-97DFFBECF230}" destId="{F1A2E2F9-AFB9-4F23-8B0D-ECC1CB701198}" srcOrd="1" destOrd="0" parTransId="{C596838D-D8B7-426B-9391-3B3B3EAE340C}" sibTransId="{98550BFC-F50A-48AE-BD1C-7AE07139AB94}"/>
    <dgm:cxn modelId="{6A04D771-C55A-494C-A8AA-DD280ED91879}" type="presOf" srcId="{9D90C73F-33B0-49BC-8016-23BE53F192FD}" destId="{7A2D3601-159E-4DB2-8609-0C4984D721C1}" srcOrd="0" destOrd="0" presId="urn:microsoft.com/office/officeart/2018/2/layout/IconCircleList"/>
    <dgm:cxn modelId="{68E7AAAF-1A38-4BEC-9117-453CB11AEDCE}" type="presOf" srcId="{184E3D21-1100-4D8C-B35D-42B202565D56}" destId="{AC2F7C42-0AAC-4BFF-BBE6-A89A6515193D}" srcOrd="0" destOrd="0" presId="urn:microsoft.com/office/officeart/2018/2/layout/IconCircleList"/>
    <dgm:cxn modelId="{F29BDABC-4B34-4A2C-BA8E-B32BED7AE49F}" type="presOf" srcId="{F1A2E2F9-AFB9-4F23-8B0D-ECC1CB701198}" destId="{074FEDD5-A666-4F5F-B38A-B646D3563FC8}" srcOrd="0" destOrd="0" presId="urn:microsoft.com/office/officeart/2018/2/layout/IconCircleList"/>
    <dgm:cxn modelId="{08F4DBC3-8051-4A0A-A930-BA9028965474}" type="presOf" srcId="{266586CF-E2AF-4BBE-9B6B-97DFFBECF230}" destId="{E743DB54-DD2F-42B0-A90D-B5265F0EB8E2}" srcOrd="0" destOrd="0" presId="urn:microsoft.com/office/officeart/2018/2/layout/IconCircleList"/>
    <dgm:cxn modelId="{C55743C8-11ED-4ED9-8AE5-44D46C0749F9}" srcId="{266586CF-E2AF-4BBE-9B6B-97DFFBECF230}" destId="{184E3D21-1100-4D8C-B35D-42B202565D56}" srcOrd="0" destOrd="0" parTransId="{FD59D315-F8FE-4C27-98B5-ADA347C44095}" sibTransId="{9D90C73F-33B0-49BC-8016-23BE53F192FD}"/>
    <dgm:cxn modelId="{DE752886-A655-4DE1-8975-E6EDA5558349}" type="presParOf" srcId="{E743DB54-DD2F-42B0-A90D-B5265F0EB8E2}" destId="{A6A0D9CF-1F9C-452D-ABA6-6305E7D5CBC0}" srcOrd="0" destOrd="0" presId="urn:microsoft.com/office/officeart/2018/2/layout/IconCircleList"/>
    <dgm:cxn modelId="{EA52DFFA-6B5C-4F26-A3FF-E222B19865FB}" type="presParOf" srcId="{A6A0D9CF-1F9C-452D-ABA6-6305E7D5CBC0}" destId="{C876DECD-4E2D-475C-B235-46E744BB6C0E}" srcOrd="0" destOrd="0" presId="urn:microsoft.com/office/officeart/2018/2/layout/IconCircleList"/>
    <dgm:cxn modelId="{9113B108-D420-4362-86C6-47C3F95DC2C3}" type="presParOf" srcId="{C876DECD-4E2D-475C-B235-46E744BB6C0E}" destId="{65D74AB5-5BD7-44C3-89A1-EAA2CC11A956}" srcOrd="0" destOrd="0" presId="urn:microsoft.com/office/officeart/2018/2/layout/IconCircleList"/>
    <dgm:cxn modelId="{54BA4CD7-438D-478A-A158-0BDC4AD70B53}" type="presParOf" srcId="{C876DECD-4E2D-475C-B235-46E744BB6C0E}" destId="{C4FD8FE1-5742-40E4-B247-1615703C2C21}" srcOrd="1" destOrd="0" presId="urn:microsoft.com/office/officeart/2018/2/layout/IconCircleList"/>
    <dgm:cxn modelId="{864C59E8-8CF2-4D65-9DA4-3E09CA88AB47}" type="presParOf" srcId="{C876DECD-4E2D-475C-B235-46E744BB6C0E}" destId="{5777A39F-DD21-45AE-A3F0-E91C4E8E16B1}" srcOrd="2" destOrd="0" presId="urn:microsoft.com/office/officeart/2018/2/layout/IconCircleList"/>
    <dgm:cxn modelId="{A055AD5A-72A7-4EEC-A0B5-AA6BC3F26913}" type="presParOf" srcId="{C876DECD-4E2D-475C-B235-46E744BB6C0E}" destId="{AC2F7C42-0AAC-4BFF-BBE6-A89A6515193D}" srcOrd="3" destOrd="0" presId="urn:microsoft.com/office/officeart/2018/2/layout/IconCircleList"/>
    <dgm:cxn modelId="{86B83488-EFA0-46B9-95E7-CB6B9D4F12BB}" type="presParOf" srcId="{A6A0D9CF-1F9C-452D-ABA6-6305E7D5CBC0}" destId="{7A2D3601-159E-4DB2-8609-0C4984D721C1}" srcOrd="1" destOrd="0" presId="urn:microsoft.com/office/officeart/2018/2/layout/IconCircleList"/>
    <dgm:cxn modelId="{A34722A8-3B22-4BD5-9784-F4DB990635DE}" type="presParOf" srcId="{A6A0D9CF-1F9C-452D-ABA6-6305E7D5CBC0}" destId="{D198F010-FD8A-4DEB-B8F4-52D3681009CB}" srcOrd="2" destOrd="0" presId="urn:microsoft.com/office/officeart/2018/2/layout/IconCircleList"/>
    <dgm:cxn modelId="{9C976364-1359-4EA2-AF6F-DCA488AB1AD2}" type="presParOf" srcId="{D198F010-FD8A-4DEB-B8F4-52D3681009CB}" destId="{F40D07E8-459A-4D79-80DA-C2DAC8BFB443}" srcOrd="0" destOrd="0" presId="urn:microsoft.com/office/officeart/2018/2/layout/IconCircleList"/>
    <dgm:cxn modelId="{E2EB4330-D3EC-4412-911D-F54A72AC1B86}" type="presParOf" srcId="{D198F010-FD8A-4DEB-B8F4-52D3681009CB}" destId="{AAFC819A-525D-475E-84D2-41B9AC0565C5}" srcOrd="1" destOrd="0" presId="urn:microsoft.com/office/officeart/2018/2/layout/IconCircleList"/>
    <dgm:cxn modelId="{D451650D-ABCF-4DDA-8CD9-BE8891619E55}" type="presParOf" srcId="{D198F010-FD8A-4DEB-B8F4-52D3681009CB}" destId="{E700DF1D-70C6-4979-BBE6-6D0FE69BA8F8}" srcOrd="2" destOrd="0" presId="urn:microsoft.com/office/officeart/2018/2/layout/IconCircleList"/>
    <dgm:cxn modelId="{54FD0CF0-6701-4E47-BE6F-16D3459ABAFF}" type="presParOf" srcId="{D198F010-FD8A-4DEB-B8F4-52D3681009CB}" destId="{074FEDD5-A666-4F5F-B38A-B646D3563FC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77114D-9E02-4DAF-8320-51A7673200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7BDF70-ECF6-4DD1-958B-E9DE11F3FA90}">
      <dgm:prSet/>
      <dgm:spPr/>
      <dgm:t>
        <a:bodyPr/>
        <a:lstStyle/>
        <a:p>
          <a:r>
            <a:rPr lang="nl-NL" dirty="0"/>
            <a:t>Auto-immuun</a:t>
          </a:r>
          <a:endParaRPr lang="en-US" dirty="0"/>
        </a:p>
      </dgm:t>
    </dgm:pt>
    <dgm:pt modelId="{9C354084-E1FE-47F6-93EA-054F013D13BB}" type="parTrans" cxnId="{00AC41A3-08A9-4B65-9A37-95A7CA49F3A5}">
      <dgm:prSet/>
      <dgm:spPr/>
      <dgm:t>
        <a:bodyPr/>
        <a:lstStyle/>
        <a:p>
          <a:endParaRPr lang="en-US"/>
        </a:p>
      </dgm:t>
    </dgm:pt>
    <dgm:pt modelId="{0D051FD3-8635-4E37-8EAF-D889F321B308}" type="sibTrans" cxnId="{00AC41A3-08A9-4B65-9A37-95A7CA49F3A5}">
      <dgm:prSet/>
      <dgm:spPr/>
      <dgm:t>
        <a:bodyPr/>
        <a:lstStyle/>
        <a:p>
          <a:endParaRPr lang="en-US"/>
        </a:p>
      </dgm:t>
    </dgm:pt>
    <dgm:pt modelId="{25B90F21-B9E9-4082-80FB-4461F106FAC2}">
      <dgm:prSet/>
      <dgm:spPr/>
      <dgm:t>
        <a:bodyPr/>
        <a:lstStyle/>
        <a:p>
          <a:r>
            <a:rPr lang="nl-NL" dirty="0"/>
            <a:t>Erfelijke oorzaak</a:t>
          </a:r>
          <a:endParaRPr lang="en-US" dirty="0"/>
        </a:p>
      </dgm:t>
    </dgm:pt>
    <dgm:pt modelId="{B30A1935-1FF4-439E-A8B9-A83CA7ACB3C5}" type="parTrans" cxnId="{B1C0C472-F1B1-4C7E-BB8D-FE8D2215BF37}">
      <dgm:prSet/>
      <dgm:spPr/>
      <dgm:t>
        <a:bodyPr/>
        <a:lstStyle/>
        <a:p>
          <a:endParaRPr lang="en-US"/>
        </a:p>
      </dgm:t>
    </dgm:pt>
    <dgm:pt modelId="{4A2C9304-6EC5-4874-AF95-741F68337C7D}" type="sibTrans" cxnId="{B1C0C472-F1B1-4C7E-BB8D-FE8D2215BF37}">
      <dgm:prSet/>
      <dgm:spPr/>
      <dgm:t>
        <a:bodyPr/>
        <a:lstStyle/>
        <a:p>
          <a:endParaRPr lang="en-US"/>
        </a:p>
      </dgm:t>
    </dgm:pt>
    <dgm:pt modelId="{C2E91A83-5049-49C5-8254-B64DB67CE186}">
      <dgm:prSet/>
      <dgm:spPr/>
      <dgm:t>
        <a:bodyPr/>
        <a:lstStyle/>
        <a:p>
          <a:r>
            <a:rPr lang="nl-NL" dirty="0" err="1"/>
            <a:t>Vnl</a:t>
          </a:r>
          <a:r>
            <a:rPr lang="nl-NL" dirty="0"/>
            <a:t> bij mannen</a:t>
          </a:r>
          <a:endParaRPr lang="en-US" dirty="0"/>
        </a:p>
      </dgm:t>
    </dgm:pt>
    <dgm:pt modelId="{467CA6DE-2ECB-420A-B836-974DCE4557E6}" type="parTrans" cxnId="{4055A573-D906-456D-9BC2-A948D617047B}">
      <dgm:prSet/>
      <dgm:spPr/>
      <dgm:t>
        <a:bodyPr/>
        <a:lstStyle/>
        <a:p>
          <a:endParaRPr lang="en-US"/>
        </a:p>
      </dgm:t>
    </dgm:pt>
    <dgm:pt modelId="{339A118D-BB31-48C1-887B-EB7A6D573E62}" type="sibTrans" cxnId="{4055A573-D906-456D-9BC2-A948D617047B}">
      <dgm:prSet/>
      <dgm:spPr/>
      <dgm:t>
        <a:bodyPr/>
        <a:lstStyle/>
        <a:p>
          <a:endParaRPr lang="en-US"/>
        </a:p>
      </dgm:t>
    </dgm:pt>
    <dgm:pt modelId="{7ABFFDE2-4319-4F02-A01D-88D58F220743}">
      <dgm:prSet/>
      <dgm:spPr/>
      <dgm:t>
        <a:bodyPr/>
        <a:lstStyle/>
        <a:p>
          <a:r>
            <a:rPr lang="nl-NL" dirty="0" err="1"/>
            <a:t>NSAID’s</a:t>
          </a:r>
          <a:endParaRPr lang="en-US" dirty="0" err="1"/>
        </a:p>
      </dgm:t>
    </dgm:pt>
    <dgm:pt modelId="{B4F192AD-9AE2-44A7-B361-5749CB849319}" type="parTrans" cxnId="{0FA773C2-D4F7-4C97-AE14-30DD143583F7}">
      <dgm:prSet/>
      <dgm:spPr/>
      <dgm:t>
        <a:bodyPr/>
        <a:lstStyle/>
        <a:p>
          <a:endParaRPr lang="en-US"/>
        </a:p>
      </dgm:t>
    </dgm:pt>
    <dgm:pt modelId="{A57A8C73-583F-42FA-B39C-8CD0E4F905DC}" type="sibTrans" cxnId="{0FA773C2-D4F7-4C97-AE14-30DD143583F7}">
      <dgm:prSet/>
      <dgm:spPr/>
      <dgm:t>
        <a:bodyPr/>
        <a:lstStyle/>
        <a:p>
          <a:endParaRPr lang="en-US"/>
        </a:p>
      </dgm:t>
    </dgm:pt>
    <dgm:pt modelId="{E9F8AD6A-F252-464E-A440-325187257707}">
      <dgm:prSet/>
      <dgm:spPr/>
      <dgm:t>
        <a:bodyPr/>
        <a:lstStyle/>
        <a:p>
          <a:r>
            <a:rPr lang="nl-NL" dirty="0"/>
            <a:t>Fysiotherapie</a:t>
          </a:r>
          <a:endParaRPr lang="en-US" dirty="0"/>
        </a:p>
      </dgm:t>
    </dgm:pt>
    <dgm:pt modelId="{292411C2-C6B4-4624-A276-783E84C62852}" type="parTrans" cxnId="{3FA3A61C-88BA-4A1B-B45F-B509DA1B91C1}">
      <dgm:prSet/>
      <dgm:spPr/>
      <dgm:t>
        <a:bodyPr/>
        <a:lstStyle/>
        <a:p>
          <a:endParaRPr lang="en-US"/>
        </a:p>
      </dgm:t>
    </dgm:pt>
    <dgm:pt modelId="{0A812ED4-4C43-4D26-8CFA-9D4A8D0C1DF7}" type="sibTrans" cxnId="{3FA3A61C-88BA-4A1B-B45F-B509DA1B91C1}">
      <dgm:prSet/>
      <dgm:spPr/>
      <dgm:t>
        <a:bodyPr/>
        <a:lstStyle/>
        <a:p>
          <a:endParaRPr lang="en-US"/>
        </a:p>
      </dgm:t>
    </dgm:pt>
    <dgm:pt modelId="{F9BA6085-9CA6-4C85-B694-219A751B62B7}">
      <dgm:prSet phldr="0"/>
      <dgm:spPr/>
      <dgm:t>
        <a:bodyPr/>
        <a:lstStyle/>
        <a:p>
          <a:pPr rtl="0"/>
          <a:endParaRPr lang="nl-NL" dirty="0">
            <a:latin typeface="Corbel" panose="020B0503020204020204"/>
          </a:endParaRPr>
        </a:p>
      </dgm:t>
    </dgm:pt>
    <dgm:pt modelId="{BD4CC018-1862-4284-AF94-8CFE657C6964}" type="parTrans" cxnId="{1EF76ECD-CA2E-4560-AE79-0C0DD36253A8}">
      <dgm:prSet/>
      <dgm:spPr/>
    </dgm:pt>
    <dgm:pt modelId="{26790935-E9FD-4F5A-855C-272F4EC28815}" type="sibTrans" cxnId="{1EF76ECD-CA2E-4560-AE79-0C0DD36253A8}">
      <dgm:prSet/>
      <dgm:spPr/>
    </dgm:pt>
    <dgm:pt modelId="{48DA236D-AA05-430F-882C-B3BDF163E43A}" type="pres">
      <dgm:prSet presAssocID="{5D77114D-9E02-4DAF-8320-51A76732005E}" presName="linear" presStyleCnt="0">
        <dgm:presLayoutVars>
          <dgm:animLvl val="lvl"/>
          <dgm:resizeHandles val="exact"/>
        </dgm:presLayoutVars>
      </dgm:prSet>
      <dgm:spPr/>
    </dgm:pt>
    <dgm:pt modelId="{22078492-6E4D-4268-BA5C-E1FAB99F9C85}" type="pres">
      <dgm:prSet presAssocID="{F9BA6085-9CA6-4C85-B694-219A751B62B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91EADA7-2F52-4588-B126-B059743688DC}" type="pres">
      <dgm:prSet presAssocID="{26790935-E9FD-4F5A-855C-272F4EC28815}" presName="spacer" presStyleCnt="0"/>
      <dgm:spPr/>
    </dgm:pt>
    <dgm:pt modelId="{37E5EA74-3345-421D-8DA0-1F9BC12D0375}" type="pres">
      <dgm:prSet presAssocID="{F17BDF70-ECF6-4DD1-958B-E9DE11F3FA9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0A20421-C7E1-4928-B9E7-B3447C3486C1}" type="pres">
      <dgm:prSet presAssocID="{0D051FD3-8635-4E37-8EAF-D889F321B308}" presName="spacer" presStyleCnt="0"/>
      <dgm:spPr/>
    </dgm:pt>
    <dgm:pt modelId="{B3421DA2-3A39-4300-9C63-9533A5BCE9BB}" type="pres">
      <dgm:prSet presAssocID="{25B90F21-B9E9-4082-80FB-4461F106FAC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1CA21CD-C982-47FB-9C79-882EE5206732}" type="pres">
      <dgm:prSet presAssocID="{4A2C9304-6EC5-4874-AF95-741F68337C7D}" presName="spacer" presStyleCnt="0"/>
      <dgm:spPr/>
    </dgm:pt>
    <dgm:pt modelId="{1D708AA4-054C-4A1B-81A1-D712E0EE278E}" type="pres">
      <dgm:prSet presAssocID="{C2E91A83-5049-49C5-8254-B64DB67CE18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1CB3E7B-5ADF-4F8A-A67F-5324D15682D2}" type="pres">
      <dgm:prSet presAssocID="{339A118D-BB31-48C1-887B-EB7A6D573E62}" presName="spacer" presStyleCnt="0"/>
      <dgm:spPr/>
    </dgm:pt>
    <dgm:pt modelId="{E9C4E124-60F4-45B8-8944-93EC77919E41}" type="pres">
      <dgm:prSet presAssocID="{7ABFFDE2-4319-4F02-A01D-88D58F22074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83A8501-F9EE-48BB-A18F-56C5DFBAA3A7}" type="pres">
      <dgm:prSet presAssocID="{A57A8C73-583F-42FA-B39C-8CD0E4F905DC}" presName="spacer" presStyleCnt="0"/>
      <dgm:spPr/>
    </dgm:pt>
    <dgm:pt modelId="{0D43C1EB-06AD-4E7D-B82E-657A9B4D4E44}" type="pres">
      <dgm:prSet presAssocID="{E9F8AD6A-F252-464E-A440-32518725770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FA3A61C-88BA-4A1B-B45F-B509DA1B91C1}" srcId="{5D77114D-9E02-4DAF-8320-51A76732005E}" destId="{E9F8AD6A-F252-464E-A440-325187257707}" srcOrd="5" destOrd="0" parTransId="{292411C2-C6B4-4624-A276-783E84C62852}" sibTransId="{0A812ED4-4C43-4D26-8CFA-9D4A8D0C1DF7}"/>
    <dgm:cxn modelId="{3CA4066C-8F30-429B-8F5B-7A72117880ED}" type="presOf" srcId="{25B90F21-B9E9-4082-80FB-4461F106FAC2}" destId="{B3421DA2-3A39-4300-9C63-9533A5BCE9BB}" srcOrd="0" destOrd="0" presId="urn:microsoft.com/office/officeart/2005/8/layout/vList2"/>
    <dgm:cxn modelId="{B1C0C472-F1B1-4C7E-BB8D-FE8D2215BF37}" srcId="{5D77114D-9E02-4DAF-8320-51A76732005E}" destId="{25B90F21-B9E9-4082-80FB-4461F106FAC2}" srcOrd="2" destOrd="0" parTransId="{B30A1935-1FF4-439E-A8B9-A83CA7ACB3C5}" sibTransId="{4A2C9304-6EC5-4874-AF95-741F68337C7D}"/>
    <dgm:cxn modelId="{4055A573-D906-456D-9BC2-A948D617047B}" srcId="{5D77114D-9E02-4DAF-8320-51A76732005E}" destId="{C2E91A83-5049-49C5-8254-B64DB67CE186}" srcOrd="3" destOrd="0" parTransId="{467CA6DE-2ECB-420A-B836-974DCE4557E6}" sibTransId="{339A118D-BB31-48C1-887B-EB7A6D573E62}"/>
    <dgm:cxn modelId="{CF2D8D8F-E033-46DE-9497-9B96A8FEDC8A}" type="presOf" srcId="{F17BDF70-ECF6-4DD1-958B-E9DE11F3FA90}" destId="{37E5EA74-3345-421D-8DA0-1F9BC12D0375}" srcOrd="0" destOrd="0" presId="urn:microsoft.com/office/officeart/2005/8/layout/vList2"/>
    <dgm:cxn modelId="{00AC41A3-08A9-4B65-9A37-95A7CA49F3A5}" srcId="{5D77114D-9E02-4DAF-8320-51A76732005E}" destId="{F17BDF70-ECF6-4DD1-958B-E9DE11F3FA90}" srcOrd="1" destOrd="0" parTransId="{9C354084-E1FE-47F6-93EA-054F013D13BB}" sibTransId="{0D051FD3-8635-4E37-8EAF-D889F321B308}"/>
    <dgm:cxn modelId="{5D95D1A3-1FD6-4982-9208-1D4C1990B6B9}" type="presOf" srcId="{F9BA6085-9CA6-4C85-B694-219A751B62B7}" destId="{22078492-6E4D-4268-BA5C-E1FAB99F9C85}" srcOrd="0" destOrd="0" presId="urn:microsoft.com/office/officeart/2005/8/layout/vList2"/>
    <dgm:cxn modelId="{82C1DAA6-F3F0-4418-9922-B59BCDCFC240}" type="presOf" srcId="{5D77114D-9E02-4DAF-8320-51A76732005E}" destId="{48DA236D-AA05-430F-882C-B3BDF163E43A}" srcOrd="0" destOrd="0" presId="urn:microsoft.com/office/officeart/2005/8/layout/vList2"/>
    <dgm:cxn modelId="{47EB4BB5-DA1D-4CF9-BFEC-D62A8DB2520A}" type="presOf" srcId="{C2E91A83-5049-49C5-8254-B64DB67CE186}" destId="{1D708AA4-054C-4A1B-81A1-D712E0EE278E}" srcOrd="0" destOrd="0" presId="urn:microsoft.com/office/officeart/2005/8/layout/vList2"/>
    <dgm:cxn modelId="{0CBD62B7-3209-42D2-8141-C06981702F49}" type="presOf" srcId="{E9F8AD6A-F252-464E-A440-325187257707}" destId="{0D43C1EB-06AD-4E7D-B82E-657A9B4D4E44}" srcOrd="0" destOrd="0" presId="urn:microsoft.com/office/officeart/2005/8/layout/vList2"/>
    <dgm:cxn modelId="{0FA773C2-D4F7-4C97-AE14-30DD143583F7}" srcId="{5D77114D-9E02-4DAF-8320-51A76732005E}" destId="{7ABFFDE2-4319-4F02-A01D-88D58F220743}" srcOrd="4" destOrd="0" parTransId="{B4F192AD-9AE2-44A7-B361-5749CB849319}" sibTransId="{A57A8C73-583F-42FA-B39C-8CD0E4F905DC}"/>
    <dgm:cxn modelId="{1EF76ECD-CA2E-4560-AE79-0C0DD36253A8}" srcId="{5D77114D-9E02-4DAF-8320-51A76732005E}" destId="{F9BA6085-9CA6-4C85-B694-219A751B62B7}" srcOrd="0" destOrd="0" parTransId="{BD4CC018-1862-4284-AF94-8CFE657C6964}" sibTransId="{26790935-E9FD-4F5A-855C-272F4EC28815}"/>
    <dgm:cxn modelId="{9B7611DB-CA69-4F32-BB1C-46E675C7CDAB}" type="presOf" srcId="{7ABFFDE2-4319-4F02-A01D-88D58F220743}" destId="{E9C4E124-60F4-45B8-8944-93EC77919E41}" srcOrd="0" destOrd="0" presId="urn:microsoft.com/office/officeart/2005/8/layout/vList2"/>
    <dgm:cxn modelId="{D8DD57FD-E5D8-4568-986A-AF812E5343F6}" type="presParOf" srcId="{48DA236D-AA05-430F-882C-B3BDF163E43A}" destId="{22078492-6E4D-4268-BA5C-E1FAB99F9C85}" srcOrd="0" destOrd="0" presId="urn:microsoft.com/office/officeart/2005/8/layout/vList2"/>
    <dgm:cxn modelId="{09E8B47B-A7A4-4059-9132-EC72D5D9B9E3}" type="presParOf" srcId="{48DA236D-AA05-430F-882C-B3BDF163E43A}" destId="{B91EADA7-2F52-4588-B126-B059743688DC}" srcOrd="1" destOrd="0" presId="urn:microsoft.com/office/officeart/2005/8/layout/vList2"/>
    <dgm:cxn modelId="{7F10A022-EBBD-480E-A210-193654C2B5D3}" type="presParOf" srcId="{48DA236D-AA05-430F-882C-B3BDF163E43A}" destId="{37E5EA74-3345-421D-8DA0-1F9BC12D0375}" srcOrd="2" destOrd="0" presId="urn:microsoft.com/office/officeart/2005/8/layout/vList2"/>
    <dgm:cxn modelId="{3A3F87B3-374A-4B4B-BA6A-AD55838C10DA}" type="presParOf" srcId="{48DA236D-AA05-430F-882C-B3BDF163E43A}" destId="{A0A20421-C7E1-4928-B9E7-B3447C3486C1}" srcOrd="3" destOrd="0" presId="urn:microsoft.com/office/officeart/2005/8/layout/vList2"/>
    <dgm:cxn modelId="{FEE68C55-80DC-478F-B699-7D825BB61840}" type="presParOf" srcId="{48DA236D-AA05-430F-882C-B3BDF163E43A}" destId="{B3421DA2-3A39-4300-9C63-9533A5BCE9BB}" srcOrd="4" destOrd="0" presId="urn:microsoft.com/office/officeart/2005/8/layout/vList2"/>
    <dgm:cxn modelId="{9852401A-122F-40DF-870E-E1D3C081BE30}" type="presParOf" srcId="{48DA236D-AA05-430F-882C-B3BDF163E43A}" destId="{41CA21CD-C982-47FB-9C79-882EE5206732}" srcOrd="5" destOrd="0" presId="urn:microsoft.com/office/officeart/2005/8/layout/vList2"/>
    <dgm:cxn modelId="{513AF857-A24E-48DA-92C6-33F34DB6A4DE}" type="presParOf" srcId="{48DA236D-AA05-430F-882C-B3BDF163E43A}" destId="{1D708AA4-054C-4A1B-81A1-D712E0EE278E}" srcOrd="6" destOrd="0" presId="urn:microsoft.com/office/officeart/2005/8/layout/vList2"/>
    <dgm:cxn modelId="{97349AFD-58AA-469B-8970-885A2B67C2C5}" type="presParOf" srcId="{48DA236D-AA05-430F-882C-B3BDF163E43A}" destId="{61CB3E7B-5ADF-4F8A-A67F-5324D15682D2}" srcOrd="7" destOrd="0" presId="urn:microsoft.com/office/officeart/2005/8/layout/vList2"/>
    <dgm:cxn modelId="{C495B76C-CA53-4C5E-8D69-6C905EB9978F}" type="presParOf" srcId="{48DA236D-AA05-430F-882C-B3BDF163E43A}" destId="{E9C4E124-60F4-45B8-8944-93EC77919E41}" srcOrd="8" destOrd="0" presId="urn:microsoft.com/office/officeart/2005/8/layout/vList2"/>
    <dgm:cxn modelId="{523858A3-D103-4A41-8E37-303D9CDA9142}" type="presParOf" srcId="{48DA236D-AA05-430F-882C-B3BDF163E43A}" destId="{A83A8501-F9EE-48BB-A18F-56C5DFBAA3A7}" srcOrd="9" destOrd="0" presId="urn:microsoft.com/office/officeart/2005/8/layout/vList2"/>
    <dgm:cxn modelId="{9C9AAC41-CA5F-40AE-8B9F-89E74C45C7E3}" type="presParOf" srcId="{48DA236D-AA05-430F-882C-B3BDF163E43A}" destId="{0D43C1EB-06AD-4E7D-B82E-657A9B4D4E4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07C6E-8381-418F-B327-674F89315CC8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7C45BBF-251B-4FA5-B2D6-2996320D5EFC}">
      <dgm:prSet/>
      <dgm:spPr/>
      <dgm:t>
        <a:bodyPr/>
        <a:lstStyle/>
        <a:p>
          <a:r>
            <a:rPr lang="nl-NL"/>
            <a:t>Langer dan 3 mnd, onafgebroken pijn. </a:t>
          </a:r>
          <a:endParaRPr lang="en-US"/>
        </a:p>
      </dgm:t>
    </dgm:pt>
    <dgm:pt modelId="{7CE65B58-4583-41E3-B210-2C6AECA299C4}" type="parTrans" cxnId="{1F57A23B-0925-4B4D-BE19-2700E597C2D7}">
      <dgm:prSet/>
      <dgm:spPr/>
      <dgm:t>
        <a:bodyPr/>
        <a:lstStyle/>
        <a:p>
          <a:endParaRPr lang="en-US"/>
        </a:p>
      </dgm:t>
    </dgm:pt>
    <dgm:pt modelId="{7743E7AB-D0D3-4B27-9574-D646DD93EF95}" type="sibTrans" cxnId="{1F57A23B-0925-4B4D-BE19-2700E597C2D7}">
      <dgm:prSet/>
      <dgm:spPr/>
      <dgm:t>
        <a:bodyPr/>
        <a:lstStyle/>
        <a:p>
          <a:endParaRPr lang="en-US"/>
        </a:p>
      </dgm:t>
    </dgm:pt>
    <dgm:pt modelId="{E2105843-C5FD-4381-8589-312AA10DF585}">
      <dgm:prSet/>
      <dgm:spPr/>
      <dgm:t>
        <a:bodyPr/>
        <a:lstStyle/>
        <a:p>
          <a:r>
            <a:rPr lang="nl-NL"/>
            <a:t>Of telkens terugkerend.</a:t>
          </a:r>
          <a:endParaRPr lang="en-US"/>
        </a:p>
      </dgm:t>
    </dgm:pt>
    <dgm:pt modelId="{838AE21F-9935-445E-845F-1A029361FCDF}" type="parTrans" cxnId="{77B851F3-7799-412C-B0FE-BD90679124CE}">
      <dgm:prSet/>
      <dgm:spPr/>
      <dgm:t>
        <a:bodyPr/>
        <a:lstStyle/>
        <a:p>
          <a:endParaRPr lang="en-US"/>
        </a:p>
      </dgm:t>
    </dgm:pt>
    <dgm:pt modelId="{D0188703-0A0B-4FB0-BAF1-00CB00C2E40E}" type="sibTrans" cxnId="{77B851F3-7799-412C-B0FE-BD90679124CE}">
      <dgm:prSet/>
      <dgm:spPr/>
      <dgm:t>
        <a:bodyPr/>
        <a:lstStyle/>
        <a:p>
          <a:endParaRPr lang="en-US"/>
        </a:p>
      </dgm:t>
    </dgm:pt>
    <dgm:pt modelId="{B058842A-B248-4853-B8E9-0357A8C757FA}">
      <dgm:prSet/>
      <dgm:spPr/>
      <dgm:t>
        <a:bodyPr/>
        <a:lstStyle/>
        <a:p>
          <a:r>
            <a:rPr lang="nl-NL"/>
            <a:t>Overmatige spieractiviteit of bewegingsangst kan rol spelen.</a:t>
          </a:r>
          <a:endParaRPr lang="en-US"/>
        </a:p>
      </dgm:t>
    </dgm:pt>
    <dgm:pt modelId="{7CCE54AB-C519-4898-84ED-8F361235B84D}" type="parTrans" cxnId="{B57097EB-1F65-4760-A9E6-50622A380103}">
      <dgm:prSet/>
      <dgm:spPr/>
      <dgm:t>
        <a:bodyPr/>
        <a:lstStyle/>
        <a:p>
          <a:endParaRPr lang="en-US"/>
        </a:p>
      </dgm:t>
    </dgm:pt>
    <dgm:pt modelId="{8D63ADC5-302A-4F8E-AEA3-C19EBF29BFA7}" type="sibTrans" cxnId="{B57097EB-1F65-4760-A9E6-50622A380103}">
      <dgm:prSet/>
      <dgm:spPr/>
      <dgm:t>
        <a:bodyPr/>
        <a:lstStyle/>
        <a:p>
          <a:endParaRPr lang="en-US"/>
        </a:p>
      </dgm:t>
    </dgm:pt>
    <dgm:pt modelId="{D91E8D87-4DA0-43F0-9F04-47AA97A8D623}">
      <dgm:prSet/>
      <dgm:spPr/>
      <dgm:t>
        <a:bodyPr/>
        <a:lstStyle/>
        <a:p>
          <a:r>
            <a:rPr lang="nl-NL"/>
            <a:t>Ook slijtage, verschoven wervels!</a:t>
          </a:r>
          <a:endParaRPr lang="en-US"/>
        </a:p>
      </dgm:t>
    </dgm:pt>
    <dgm:pt modelId="{FA40922A-419D-45DB-AD35-2F762E2AEF60}" type="parTrans" cxnId="{6C378161-F6A9-4695-BA18-7AB4F7A76FE3}">
      <dgm:prSet/>
      <dgm:spPr/>
      <dgm:t>
        <a:bodyPr/>
        <a:lstStyle/>
        <a:p>
          <a:endParaRPr lang="en-US"/>
        </a:p>
      </dgm:t>
    </dgm:pt>
    <dgm:pt modelId="{963596A4-55A3-4075-BAF7-EEAC3987F13C}" type="sibTrans" cxnId="{6C378161-F6A9-4695-BA18-7AB4F7A76FE3}">
      <dgm:prSet/>
      <dgm:spPr/>
      <dgm:t>
        <a:bodyPr/>
        <a:lstStyle/>
        <a:p>
          <a:endParaRPr lang="en-US"/>
        </a:p>
      </dgm:t>
    </dgm:pt>
    <dgm:pt modelId="{327B8B89-4464-496B-A925-2D27C10FE7ED}">
      <dgm:prSet/>
      <dgm:spPr/>
      <dgm:t>
        <a:bodyPr/>
        <a:lstStyle/>
        <a:p>
          <a:r>
            <a:rPr lang="nl-NL"/>
            <a:t>Soms helpt ‘kraken’</a:t>
          </a:r>
          <a:endParaRPr lang="en-US"/>
        </a:p>
      </dgm:t>
    </dgm:pt>
    <dgm:pt modelId="{01473289-19A7-4ABD-A246-72734CF55002}" type="parTrans" cxnId="{26EDBF98-7B4F-4B3A-A960-48000EF6C7D3}">
      <dgm:prSet/>
      <dgm:spPr/>
      <dgm:t>
        <a:bodyPr/>
        <a:lstStyle/>
        <a:p>
          <a:endParaRPr lang="en-US"/>
        </a:p>
      </dgm:t>
    </dgm:pt>
    <dgm:pt modelId="{C43E0E98-ACCB-4E74-B57C-3DA49C2A12A3}" type="sibTrans" cxnId="{26EDBF98-7B4F-4B3A-A960-48000EF6C7D3}">
      <dgm:prSet/>
      <dgm:spPr/>
      <dgm:t>
        <a:bodyPr/>
        <a:lstStyle/>
        <a:p>
          <a:endParaRPr lang="en-US"/>
        </a:p>
      </dgm:t>
    </dgm:pt>
    <dgm:pt modelId="{A0031F88-DBFD-4D82-97F1-0DC622198EEE}">
      <dgm:prSet/>
      <dgm:spPr/>
      <dgm:t>
        <a:bodyPr/>
        <a:lstStyle/>
        <a:p>
          <a:r>
            <a:rPr lang="nl-NL"/>
            <a:t>Verder pijnstillers gebruiken.</a:t>
          </a:r>
          <a:endParaRPr lang="en-US"/>
        </a:p>
      </dgm:t>
    </dgm:pt>
    <dgm:pt modelId="{363C7A38-7E4D-4CA7-B1C8-C7FDD0CE79E5}" type="parTrans" cxnId="{09E6DF4C-D76E-4CC6-9AAB-4812AD7580DB}">
      <dgm:prSet/>
      <dgm:spPr/>
      <dgm:t>
        <a:bodyPr/>
        <a:lstStyle/>
        <a:p>
          <a:endParaRPr lang="en-US"/>
        </a:p>
      </dgm:t>
    </dgm:pt>
    <dgm:pt modelId="{782D7895-5D26-4F1A-BF65-52340A9E3752}" type="sibTrans" cxnId="{09E6DF4C-D76E-4CC6-9AAB-4812AD7580DB}">
      <dgm:prSet/>
      <dgm:spPr/>
      <dgm:t>
        <a:bodyPr/>
        <a:lstStyle/>
        <a:p>
          <a:endParaRPr lang="en-US"/>
        </a:p>
      </dgm:t>
    </dgm:pt>
    <dgm:pt modelId="{B1EC1BCF-AA18-48EA-82B4-14853967249F}" type="pres">
      <dgm:prSet presAssocID="{3AE07C6E-8381-418F-B327-674F89315CC8}" presName="linear" presStyleCnt="0">
        <dgm:presLayoutVars>
          <dgm:animLvl val="lvl"/>
          <dgm:resizeHandles val="exact"/>
        </dgm:presLayoutVars>
      </dgm:prSet>
      <dgm:spPr/>
    </dgm:pt>
    <dgm:pt modelId="{31030538-74F3-454A-A45C-277B20B71531}" type="pres">
      <dgm:prSet presAssocID="{D7C45BBF-251B-4FA5-B2D6-2996320D5EF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6ADF9BF-C24B-41BB-BF6C-603ED8DC178C}" type="pres">
      <dgm:prSet presAssocID="{7743E7AB-D0D3-4B27-9574-D646DD93EF95}" presName="spacer" presStyleCnt="0"/>
      <dgm:spPr/>
    </dgm:pt>
    <dgm:pt modelId="{E8F8AD23-C1B1-438E-811B-36714A1843EF}" type="pres">
      <dgm:prSet presAssocID="{E2105843-C5FD-4381-8589-312AA10DF58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1D8E21C-4BF6-43A3-A8EE-5B131A19BE86}" type="pres">
      <dgm:prSet presAssocID="{D0188703-0A0B-4FB0-BAF1-00CB00C2E40E}" presName="spacer" presStyleCnt="0"/>
      <dgm:spPr/>
    </dgm:pt>
    <dgm:pt modelId="{E844A439-00BF-4CAA-8E21-2FCB19FDFF45}" type="pres">
      <dgm:prSet presAssocID="{B058842A-B248-4853-B8E9-0357A8C757F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3ECFCBD-866A-49F6-8D8F-3B847916CF13}" type="pres">
      <dgm:prSet presAssocID="{8D63ADC5-302A-4F8E-AEA3-C19EBF29BFA7}" presName="spacer" presStyleCnt="0"/>
      <dgm:spPr/>
    </dgm:pt>
    <dgm:pt modelId="{D64DD46A-0229-4F98-9F75-9BD64F0AD381}" type="pres">
      <dgm:prSet presAssocID="{D91E8D87-4DA0-43F0-9F04-47AA97A8D62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805552D-80DA-4A3D-BD8F-3C62059007B8}" type="pres">
      <dgm:prSet presAssocID="{963596A4-55A3-4075-BAF7-EEAC3987F13C}" presName="spacer" presStyleCnt="0"/>
      <dgm:spPr/>
    </dgm:pt>
    <dgm:pt modelId="{5411A0B9-9FDC-43A0-9691-7546DFBC0E6E}" type="pres">
      <dgm:prSet presAssocID="{327B8B89-4464-496B-A925-2D27C10FE7E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6F945D9-46DD-4F63-AC94-B67C04474768}" type="pres">
      <dgm:prSet presAssocID="{C43E0E98-ACCB-4E74-B57C-3DA49C2A12A3}" presName="spacer" presStyleCnt="0"/>
      <dgm:spPr/>
    </dgm:pt>
    <dgm:pt modelId="{5139C515-1903-481F-ADB1-071ACC983F5A}" type="pres">
      <dgm:prSet presAssocID="{A0031F88-DBFD-4D82-97F1-0DC622198EE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B7EA626-7B45-4AE5-8598-3A0EA2C0106A}" type="presOf" srcId="{B058842A-B248-4853-B8E9-0357A8C757FA}" destId="{E844A439-00BF-4CAA-8E21-2FCB19FDFF45}" srcOrd="0" destOrd="0" presId="urn:microsoft.com/office/officeart/2005/8/layout/vList2"/>
    <dgm:cxn modelId="{1F57A23B-0925-4B4D-BE19-2700E597C2D7}" srcId="{3AE07C6E-8381-418F-B327-674F89315CC8}" destId="{D7C45BBF-251B-4FA5-B2D6-2996320D5EFC}" srcOrd="0" destOrd="0" parTransId="{7CE65B58-4583-41E3-B210-2C6AECA299C4}" sibTransId="{7743E7AB-D0D3-4B27-9574-D646DD93EF95}"/>
    <dgm:cxn modelId="{6C378161-F6A9-4695-BA18-7AB4F7A76FE3}" srcId="{3AE07C6E-8381-418F-B327-674F89315CC8}" destId="{D91E8D87-4DA0-43F0-9F04-47AA97A8D623}" srcOrd="3" destOrd="0" parTransId="{FA40922A-419D-45DB-AD35-2F762E2AEF60}" sibTransId="{963596A4-55A3-4075-BAF7-EEAC3987F13C}"/>
    <dgm:cxn modelId="{40F0214C-5990-4948-8F4A-22E6B8F0E32A}" type="presOf" srcId="{3AE07C6E-8381-418F-B327-674F89315CC8}" destId="{B1EC1BCF-AA18-48EA-82B4-14853967249F}" srcOrd="0" destOrd="0" presId="urn:microsoft.com/office/officeart/2005/8/layout/vList2"/>
    <dgm:cxn modelId="{09E6DF4C-D76E-4CC6-9AAB-4812AD7580DB}" srcId="{3AE07C6E-8381-418F-B327-674F89315CC8}" destId="{A0031F88-DBFD-4D82-97F1-0DC622198EEE}" srcOrd="5" destOrd="0" parTransId="{363C7A38-7E4D-4CA7-B1C8-C7FDD0CE79E5}" sibTransId="{782D7895-5D26-4F1A-BF65-52340A9E3752}"/>
    <dgm:cxn modelId="{786C4851-A6FF-42D1-A267-30D52BA3ECF0}" type="presOf" srcId="{327B8B89-4464-496B-A925-2D27C10FE7ED}" destId="{5411A0B9-9FDC-43A0-9691-7546DFBC0E6E}" srcOrd="0" destOrd="0" presId="urn:microsoft.com/office/officeart/2005/8/layout/vList2"/>
    <dgm:cxn modelId="{26EDBF98-7B4F-4B3A-A960-48000EF6C7D3}" srcId="{3AE07C6E-8381-418F-B327-674F89315CC8}" destId="{327B8B89-4464-496B-A925-2D27C10FE7ED}" srcOrd="4" destOrd="0" parTransId="{01473289-19A7-4ABD-A246-72734CF55002}" sibTransId="{C43E0E98-ACCB-4E74-B57C-3DA49C2A12A3}"/>
    <dgm:cxn modelId="{FF9A3DA9-1FB0-47E8-B3D4-D5F58E578207}" type="presOf" srcId="{D7C45BBF-251B-4FA5-B2D6-2996320D5EFC}" destId="{31030538-74F3-454A-A45C-277B20B71531}" srcOrd="0" destOrd="0" presId="urn:microsoft.com/office/officeart/2005/8/layout/vList2"/>
    <dgm:cxn modelId="{259934AA-EDC5-4320-9ABF-D593530F0B87}" type="presOf" srcId="{E2105843-C5FD-4381-8589-312AA10DF585}" destId="{E8F8AD23-C1B1-438E-811B-36714A1843EF}" srcOrd="0" destOrd="0" presId="urn:microsoft.com/office/officeart/2005/8/layout/vList2"/>
    <dgm:cxn modelId="{B184E1DD-2898-410F-AB9E-3D999EAD2EEA}" type="presOf" srcId="{A0031F88-DBFD-4D82-97F1-0DC622198EEE}" destId="{5139C515-1903-481F-ADB1-071ACC983F5A}" srcOrd="0" destOrd="0" presId="urn:microsoft.com/office/officeart/2005/8/layout/vList2"/>
    <dgm:cxn modelId="{B57097EB-1F65-4760-A9E6-50622A380103}" srcId="{3AE07C6E-8381-418F-B327-674F89315CC8}" destId="{B058842A-B248-4853-B8E9-0357A8C757FA}" srcOrd="2" destOrd="0" parTransId="{7CCE54AB-C519-4898-84ED-8F361235B84D}" sibTransId="{8D63ADC5-302A-4F8E-AEA3-C19EBF29BFA7}"/>
    <dgm:cxn modelId="{4A6A62F3-12D8-40ED-A22C-D52C6ECBE241}" type="presOf" srcId="{D91E8D87-4DA0-43F0-9F04-47AA97A8D623}" destId="{D64DD46A-0229-4F98-9F75-9BD64F0AD381}" srcOrd="0" destOrd="0" presId="urn:microsoft.com/office/officeart/2005/8/layout/vList2"/>
    <dgm:cxn modelId="{77B851F3-7799-412C-B0FE-BD90679124CE}" srcId="{3AE07C6E-8381-418F-B327-674F89315CC8}" destId="{E2105843-C5FD-4381-8589-312AA10DF585}" srcOrd="1" destOrd="0" parTransId="{838AE21F-9935-445E-845F-1A029361FCDF}" sibTransId="{D0188703-0A0B-4FB0-BAF1-00CB00C2E40E}"/>
    <dgm:cxn modelId="{9A8D9063-4BD3-428E-8107-0A5293348652}" type="presParOf" srcId="{B1EC1BCF-AA18-48EA-82B4-14853967249F}" destId="{31030538-74F3-454A-A45C-277B20B71531}" srcOrd="0" destOrd="0" presId="urn:microsoft.com/office/officeart/2005/8/layout/vList2"/>
    <dgm:cxn modelId="{2EEF251F-2162-4665-8079-8531E5ADB344}" type="presParOf" srcId="{B1EC1BCF-AA18-48EA-82B4-14853967249F}" destId="{96ADF9BF-C24B-41BB-BF6C-603ED8DC178C}" srcOrd="1" destOrd="0" presId="urn:microsoft.com/office/officeart/2005/8/layout/vList2"/>
    <dgm:cxn modelId="{69583B74-98C6-49A8-A664-FAC5BE3592D0}" type="presParOf" srcId="{B1EC1BCF-AA18-48EA-82B4-14853967249F}" destId="{E8F8AD23-C1B1-438E-811B-36714A1843EF}" srcOrd="2" destOrd="0" presId="urn:microsoft.com/office/officeart/2005/8/layout/vList2"/>
    <dgm:cxn modelId="{92DC228F-BB30-4C36-A98E-674B88175279}" type="presParOf" srcId="{B1EC1BCF-AA18-48EA-82B4-14853967249F}" destId="{A1D8E21C-4BF6-43A3-A8EE-5B131A19BE86}" srcOrd="3" destOrd="0" presId="urn:microsoft.com/office/officeart/2005/8/layout/vList2"/>
    <dgm:cxn modelId="{C966D20F-E5C1-46A1-95A4-1EBCB1C236F1}" type="presParOf" srcId="{B1EC1BCF-AA18-48EA-82B4-14853967249F}" destId="{E844A439-00BF-4CAA-8E21-2FCB19FDFF45}" srcOrd="4" destOrd="0" presId="urn:microsoft.com/office/officeart/2005/8/layout/vList2"/>
    <dgm:cxn modelId="{112B1214-7669-4759-9887-6885884DB0CB}" type="presParOf" srcId="{B1EC1BCF-AA18-48EA-82B4-14853967249F}" destId="{43ECFCBD-866A-49F6-8D8F-3B847916CF13}" srcOrd="5" destOrd="0" presId="urn:microsoft.com/office/officeart/2005/8/layout/vList2"/>
    <dgm:cxn modelId="{CDE07440-B182-43DB-9322-90992B5C9348}" type="presParOf" srcId="{B1EC1BCF-AA18-48EA-82B4-14853967249F}" destId="{D64DD46A-0229-4F98-9F75-9BD64F0AD381}" srcOrd="6" destOrd="0" presId="urn:microsoft.com/office/officeart/2005/8/layout/vList2"/>
    <dgm:cxn modelId="{2A714D68-8950-4AC3-9DEC-175150492A3F}" type="presParOf" srcId="{B1EC1BCF-AA18-48EA-82B4-14853967249F}" destId="{4805552D-80DA-4A3D-BD8F-3C62059007B8}" srcOrd="7" destOrd="0" presId="urn:microsoft.com/office/officeart/2005/8/layout/vList2"/>
    <dgm:cxn modelId="{F8C9E524-56C8-4025-AE66-0FD318B3F51C}" type="presParOf" srcId="{B1EC1BCF-AA18-48EA-82B4-14853967249F}" destId="{5411A0B9-9FDC-43A0-9691-7546DFBC0E6E}" srcOrd="8" destOrd="0" presId="urn:microsoft.com/office/officeart/2005/8/layout/vList2"/>
    <dgm:cxn modelId="{6F0970BD-750C-4F74-992C-21C3FCC8CFB0}" type="presParOf" srcId="{B1EC1BCF-AA18-48EA-82B4-14853967249F}" destId="{66F945D9-46DD-4F63-AC94-B67C04474768}" srcOrd="9" destOrd="0" presId="urn:microsoft.com/office/officeart/2005/8/layout/vList2"/>
    <dgm:cxn modelId="{02590D52-7341-46DC-936A-9755C472BF6F}" type="presParOf" srcId="{B1EC1BCF-AA18-48EA-82B4-14853967249F}" destId="{5139C515-1903-481F-ADB1-071ACC983F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E5044-62DC-4512-8F7B-8DAFB8E2AD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D43235D-B02E-45DC-B1AF-46A3E60377C9}">
      <dgm:prSet/>
      <dgm:spPr/>
      <dgm:t>
        <a:bodyPr/>
        <a:lstStyle/>
        <a:p>
          <a:r>
            <a:rPr lang="nl-NL"/>
            <a:t>Botbreuken</a:t>
          </a:r>
          <a:endParaRPr lang="en-US"/>
        </a:p>
      </dgm:t>
    </dgm:pt>
    <dgm:pt modelId="{E90293D7-F8FF-40B2-BF22-7D8BD01AF579}" type="parTrans" cxnId="{5C914022-9634-4C4F-8FFE-5681CC909801}">
      <dgm:prSet/>
      <dgm:spPr/>
      <dgm:t>
        <a:bodyPr/>
        <a:lstStyle/>
        <a:p>
          <a:endParaRPr lang="en-US"/>
        </a:p>
      </dgm:t>
    </dgm:pt>
    <dgm:pt modelId="{77AF8EE7-4F16-4EDC-B274-4094FBF0072E}" type="sibTrans" cxnId="{5C914022-9634-4C4F-8FFE-5681CC909801}">
      <dgm:prSet/>
      <dgm:spPr/>
      <dgm:t>
        <a:bodyPr/>
        <a:lstStyle/>
        <a:p>
          <a:endParaRPr lang="en-US"/>
        </a:p>
      </dgm:t>
    </dgm:pt>
    <dgm:pt modelId="{33677B47-98F8-45CE-8BD5-4B632C2A78E5}">
      <dgm:prSet/>
      <dgm:spPr/>
      <dgm:t>
        <a:bodyPr/>
        <a:lstStyle/>
        <a:p>
          <a:r>
            <a:rPr lang="nl-NL"/>
            <a:t>Kleiner en krommer worden agv inzakken van de wervellichamen( kyfose)</a:t>
          </a:r>
          <a:endParaRPr lang="en-US"/>
        </a:p>
      </dgm:t>
    </dgm:pt>
    <dgm:pt modelId="{D892C6CC-97AE-42E3-9642-F3E4B62D8366}" type="parTrans" cxnId="{A2601B05-AD45-4DE4-85D6-8D1BCF9E96A1}">
      <dgm:prSet/>
      <dgm:spPr/>
      <dgm:t>
        <a:bodyPr/>
        <a:lstStyle/>
        <a:p>
          <a:endParaRPr lang="en-US"/>
        </a:p>
      </dgm:t>
    </dgm:pt>
    <dgm:pt modelId="{7AC671D3-7EC8-409F-8247-D0DBB65B5E6B}" type="sibTrans" cxnId="{A2601B05-AD45-4DE4-85D6-8D1BCF9E96A1}">
      <dgm:prSet/>
      <dgm:spPr/>
      <dgm:t>
        <a:bodyPr/>
        <a:lstStyle/>
        <a:p>
          <a:endParaRPr lang="en-US"/>
        </a:p>
      </dgm:t>
    </dgm:pt>
    <dgm:pt modelId="{2600F5F1-BF3E-4E0A-9DB0-84226EEE33A1}">
      <dgm:prSet/>
      <dgm:spPr/>
      <dgm:t>
        <a:bodyPr/>
        <a:lstStyle/>
        <a:p>
          <a:r>
            <a:rPr lang="nl-NL"/>
            <a:t>Klachten in de organen als:  ademhalingsmoeilijkheden, een bollere buik, ongewenst urineverlies</a:t>
          </a:r>
          <a:endParaRPr lang="en-US"/>
        </a:p>
      </dgm:t>
    </dgm:pt>
    <dgm:pt modelId="{B26CF0F6-A30A-4FA0-931C-903CB165D70C}" type="parTrans" cxnId="{A7D16BDC-1883-43DC-BDFA-064CB503BD84}">
      <dgm:prSet/>
      <dgm:spPr/>
      <dgm:t>
        <a:bodyPr/>
        <a:lstStyle/>
        <a:p>
          <a:endParaRPr lang="en-US"/>
        </a:p>
      </dgm:t>
    </dgm:pt>
    <dgm:pt modelId="{3D3A9E83-8C3C-4CF4-AC33-D3DACCAFC292}" type="sibTrans" cxnId="{A7D16BDC-1883-43DC-BDFA-064CB503BD84}">
      <dgm:prSet/>
      <dgm:spPr/>
      <dgm:t>
        <a:bodyPr/>
        <a:lstStyle/>
        <a:p>
          <a:endParaRPr lang="en-US"/>
        </a:p>
      </dgm:t>
    </dgm:pt>
    <dgm:pt modelId="{BE31D098-E6D3-4D4B-BFB8-45A42E1D262C}">
      <dgm:prSet/>
      <dgm:spPr/>
      <dgm:t>
        <a:bodyPr/>
        <a:lstStyle/>
        <a:p>
          <a:r>
            <a:rPr lang="nl-NL"/>
            <a:t>evenwichtsverlies</a:t>
          </a:r>
          <a:endParaRPr lang="en-US"/>
        </a:p>
      </dgm:t>
    </dgm:pt>
    <dgm:pt modelId="{527B1719-0148-402E-85E9-2F0D615462B7}" type="parTrans" cxnId="{3D9E5339-F3BD-417B-BDB8-D578E75EF6ED}">
      <dgm:prSet/>
      <dgm:spPr/>
      <dgm:t>
        <a:bodyPr/>
        <a:lstStyle/>
        <a:p>
          <a:endParaRPr lang="en-US"/>
        </a:p>
      </dgm:t>
    </dgm:pt>
    <dgm:pt modelId="{46673C47-2DF8-4D1A-BCF7-144ED982F8BA}" type="sibTrans" cxnId="{3D9E5339-F3BD-417B-BDB8-D578E75EF6ED}">
      <dgm:prSet/>
      <dgm:spPr/>
      <dgm:t>
        <a:bodyPr/>
        <a:lstStyle/>
        <a:p>
          <a:endParaRPr lang="en-US"/>
        </a:p>
      </dgm:t>
    </dgm:pt>
    <dgm:pt modelId="{51FEB381-6172-43FC-945B-375A6C79B717}" type="pres">
      <dgm:prSet presAssocID="{6D0E5044-62DC-4512-8F7B-8DAFB8E2AD9E}" presName="linear" presStyleCnt="0">
        <dgm:presLayoutVars>
          <dgm:animLvl val="lvl"/>
          <dgm:resizeHandles val="exact"/>
        </dgm:presLayoutVars>
      </dgm:prSet>
      <dgm:spPr/>
    </dgm:pt>
    <dgm:pt modelId="{5DFB9D48-9D05-4BF6-B994-E8AEDE5D4450}" type="pres">
      <dgm:prSet presAssocID="{2D43235D-B02E-45DC-B1AF-46A3E60377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BB4FFF-862C-49DD-A8EA-C3F566579A83}" type="pres">
      <dgm:prSet presAssocID="{77AF8EE7-4F16-4EDC-B274-4094FBF0072E}" presName="spacer" presStyleCnt="0"/>
      <dgm:spPr/>
    </dgm:pt>
    <dgm:pt modelId="{571303EB-5413-4A3F-AA80-5AE4720E4FAC}" type="pres">
      <dgm:prSet presAssocID="{33677B47-98F8-45CE-8BD5-4B632C2A78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DE6705-D806-47DB-A6C3-7CD26DC31770}" type="pres">
      <dgm:prSet presAssocID="{7AC671D3-7EC8-409F-8247-D0DBB65B5E6B}" presName="spacer" presStyleCnt="0"/>
      <dgm:spPr/>
    </dgm:pt>
    <dgm:pt modelId="{E289EE9C-96B3-474D-8E0F-5EF291039C76}" type="pres">
      <dgm:prSet presAssocID="{2600F5F1-BF3E-4E0A-9DB0-84226EEE33A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5E817A-1D24-48C0-98D2-88B62622FB3F}" type="pres">
      <dgm:prSet presAssocID="{3D3A9E83-8C3C-4CF4-AC33-D3DACCAFC292}" presName="spacer" presStyleCnt="0"/>
      <dgm:spPr/>
    </dgm:pt>
    <dgm:pt modelId="{C82B41D4-9C1D-4589-BF7B-15954B5FDE1D}" type="pres">
      <dgm:prSet presAssocID="{BE31D098-E6D3-4D4B-BFB8-45A42E1D262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2601B05-AD45-4DE4-85D6-8D1BCF9E96A1}" srcId="{6D0E5044-62DC-4512-8F7B-8DAFB8E2AD9E}" destId="{33677B47-98F8-45CE-8BD5-4B632C2A78E5}" srcOrd="1" destOrd="0" parTransId="{D892C6CC-97AE-42E3-9642-F3E4B62D8366}" sibTransId="{7AC671D3-7EC8-409F-8247-D0DBB65B5E6B}"/>
    <dgm:cxn modelId="{5C914022-9634-4C4F-8FFE-5681CC909801}" srcId="{6D0E5044-62DC-4512-8F7B-8DAFB8E2AD9E}" destId="{2D43235D-B02E-45DC-B1AF-46A3E60377C9}" srcOrd="0" destOrd="0" parTransId="{E90293D7-F8FF-40B2-BF22-7D8BD01AF579}" sibTransId="{77AF8EE7-4F16-4EDC-B274-4094FBF0072E}"/>
    <dgm:cxn modelId="{89FEBC2D-6A67-49FE-9AEB-BA652A1D6D38}" type="presOf" srcId="{33677B47-98F8-45CE-8BD5-4B632C2A78E5}" destId="{571303EB-5413-4A3F-AA80-5AE4720E4FAC}" srcOrd="0" destOrd="0" presId="urn:microsoft.com/office/officeart/2005/8/layout/vList2"/>
    <dgm:cxn modelId="{3D9E5339-F3BD-417B-BDB8-D578E75EF6ED}" srcId="{6D0E5044-62DC-4512-8F7B-8DAFB8E2AD9E}" destId="{BE31D098-E6D3-4D4B-BFB8-45A42E1D262C}" srcOrd="3" destOrd="0" parTransId="{527B1719-0148-402E-85E9-2F0D615462B7}" sibTransId="{46673C47-2DF8-4D1A-BCF7-144ED982F8BA}"/>
    <dgm:cxn modelId="{C692F945-CC47-4D34-B0EB-0F07262A2A26}" type="presOf" srcId="{BE31D098-E6D3-4D4B-BFB8-45A42E1D262C}" destId="{C82B41D4-9C1D-4589-BF7B-15954B5FDE1D}" srcOrd="0" destOrd="0" presId="urn:microsoft.com/office/officeart/2005/8/layout/vList2"/>
    <dgm:cxn modelId="{D8C0BEB0-8007-4D0D-A4D8-5440FBBA8BD7}" type="presOf" srcId="{6D0E5044-62DC-4512-8F7B-8DAFB8E2AD9E}" destId="{51FEB381-6172-43FC-945B-375A6C79B717}" srcOrd="0" destOrd="0" presId="urn:microsoft.com/office/officeart/2005/8/layout/vList2"/>
    <dgm:cxn modelId="{C07620B5-F1DA-48F6-95E7-2EB1C8BD9FCF}" type="presOf" srcId="{2D43235D-B02E-45DC-B1AF-46A3E60377C9}" destId="{5DFB9D48-9D05-4BF6-B994-E8AEDE5D4450}" srcOrd="0" destOrd="0" presId="urn:microsoft.com/office/officeart/2005/8/layout/vList2"/>
    <dgm:cxn modelId="{A7D16BDC-1883-43DC-BDFA-064CB503BD84}" srcId="{6D0E5044-62DC-4512-8F7B-8DAFB8E2AD9E}" destId="{2600F5F1-BF3E-4E0A-9DB0-84226EEE33A1}" srcOrd="2" destOrd="0" parTransId="{B26CF0F6-A30A-4FA0-931C-903CB165D70C}" sibTransId="{3D3A9E83-8C3C-4CF4-AC33-D3DACCAFC292}"/>
    <dgm:cxn modelId="{3580ADDF-F7D3-47AF-BBF7-5E19822FD60F}" type="presOf" srcId="{2600F5F1-BF3E-4E0A-9DB0-84226EEE33A1}" destId="{E289EE9C-96B3-474D-8E0F-5EF291039C76}" srcOrd="0" destOrd="0" presId="urn:microsoft.com/office/officeart/2005/8/layout/vList2"/>
    <dgm:cxn modelId="{6FF869B8-7B0F-4C18-A291-4A42C2686EB6}" type="presParOf" srcId="{51FEB381-6172-43FC-945B-375A6C79B717}" destId="{5DFB9D48-9D05-4BF6-B994-E8AEDE5D4450}" srcOrd="0" destOrd="0" presId="urn:microsoft.com/office/officeart/2005/8/layout/vList2"/>
    <dgm:cxn modelId="{23AF3927-5EEF-4492-8696-F1BCC6930C23}" type="presParOf" srcId="{51FEB381-6172-43FC-945B-375A6C79B717}" destId="{D0BB4FFF-862C-49DD-A8EA-C3F566579A83}" srcOrd="1" destOrd="0" presId="urn:microsoft.com/office/officeart/2005/8/layout/vList2"/>
    <dgm:cxn modelId="{9452E642-B3CD-458E-964C-A26E2D8662DD}" type="presParOf" srcId="{51FEB381-6172-43FC-945B-375A6C79B717}" destId="{571303EB-5413-4A3F-AA80-5AE4720E4FAC}" srcOrd="2" destOrd="0" presId="urn:microsoft.com/office/officeart/2005/8/layout/vList2"/>
    <dgm:cxn modelId="{6777A31E-8068-4286-85AE-A1C21813C7DE}" type="presParOf" srcId="{51FEB381-6172-43FC-945B-375A6C79B717}" destId="{7BDE6705-D806-47DB-A6C3-7CD26DC31770}" srcOrd="3" destOrd="0" presId="urn:microsoft.com/office/officeart/2005/8/layout/vList2"/>
    <dgm:cxn modelId="{EB7A1645-D5D0-4B23-A487-EABBCBE237DD}" type="presParOf" srcId="{51FEB381-6172-43FC-945B-375A6C79B717}" destId="{E289EE9C-96B3-474D-8E0F-5EF291039C76}" srcOrd="4" destOrd="0" presId="urn:microsoft.com/office/officeart/2005/8/layout/vList2"/>
    <dgm:cxn modelId="{319F7058-C234-4596-8BA1-FC644C4A5AD9}" type="presParOf" srcId="{51FEB381-6172-43FC-945B-375A6C79B717}" destId="{CB5E817A-1D24-48C0-98D2-88B62622FB3F}" srcOrd="5" destOrd="0" presId="urn:microsoft.com/office/officeart/2005/8/layout/vList2"/>
    <dgm:cxn modelId="{A133DE83-5D9A-4624-BDCE-7CAE08B777B8}" type="presParOf" srcId="{51FEB381-6172-43FC-945B-375A6C79B717}" destId="{C82B41D4-9C1D-4589-BF7B-15954B5FDE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D641B5-2889-4A26-B5F6-4C0D1AF5AA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7A3FCF-9842-4A30-A509-E48ADB922D68}">
      <dgm:prSet/>
      <dgm:spPr/>
      <dgm:t>
        <a:bodyPr/>
        <a:lstStyle/>
        <a:p>
          <a:r>
            <a:rPr lang="nl-NL"/>
            <a:t>X Röntgen</a:t>
          </a:r>
          <a:endParaRPr lang="en-US"/>
        </a:p>
      </dgm:t>
    </dgm:pt>
    <dgm:pt modelId="{B94FF9FF-5DFE-48F4-BDA4-D01FB0E39AFA}" type="parTrans" cxnId="{26230367-C614-4A35-B1E0-AD695ED2AB94}">
      <dgm:prSet/>
      <dgm:spPr/>
      <dgm:t>
        <a:bodyPr/>
        <a:lstStyle/>
        <a:p>
          <a:endParaRPr lang="en-US"/>
        </a:p>
      </dgm:t>
    </dgm:pt>
    <dgm:pt modelId="{C77A7078-0B06-4C72-AC36-8737E1DE5DA6}" type="sibTrans" cxnId="{26230367-C614-4A35-B1E0-AD695ED2AB94}">
      <dgm:prSet/>
      <dgm:spPr/>
      <dgm:t>
        <a:bodyPr/>
        <a:lstStyle/>
        <a:p>
          <a:endParaRPr lang="en-US"/>
        </a:p>
      </dgm:t>
    </dgm:pt>
    <dgm:pt modelId="{B8176BDB-DEB0-4307-A001-55C7A3CB502C}">
      <dgm:prSet/>
      <dgm:spPr/>
      <dgm:t>
        <a:bodyPr/>
        <a:lstStyle/>
        <a:p>
          <a:r>
            <a:rPr lang="nl-NL" b="1"/>
            <a:t>Meting van de botdichtheid heet DEXA-meting!</a:t>
          </a:r>
          <a:endParaRPr lang="en-US"/>
        </a:p>
      </dgm:t>
    </dgm:pt>
    <dgm:pt modelId="{D051BFBF-43DA-47D1-834B-10412C03AAC1}" type="parTrans" cxnId="{237FB107-48D6-4866-8954-545B2B1020C8}">
      <dgm:prSet/>
      <dgm:spPr/>
      <dgm:t>
        <a:bodyPr/>
        <a:lstStyle/>
        <a:p>
          <a:endParaRPr lang="en-US"/>
        </a:p>
      </dgm:t>
    </dgm:pt>
    <dgm:pt modelId="{FE43FCD0-79F7-4CE0-AD77-B0DBB93A6306}" type="sibTrans" cxnId="{237FB107-48D6-4866-8954-545B2B1020C8}">
      <dgm:prSet/>
      <dgm:spPr/>
      <dgm:t>
        <a:bodyPr/>
        <a:lstStyle/>
        <a:p>
          <a:endParaRPr lang="en-US"/>
        </a:p>
      </dgm:t>
    </dgm:pt>
    <dgm:pt modelId="{F747B9C5-B9C7-4596-861F-23010521FCBC}">
      <dgm:prSet/>
      <dgm:spPr/>
      <dgm:t>
        <a:bodyPr/>
        <a:lstStyle/>
        <a:p>
          <a:r>
            <a:rPr lang="nl-NL"/>
            <a:t>Meting van de botmineraaldichtheid (BMD)heet densitometrie</a:t>
          </a:r>
          <a:endParaRPr lang="en-US"/>
        </a:p>
      </dgm:t>
    </dgm:pt>
    <dgm:pt modelId="{17F2CBBB-DE6E-483E-ACDE-91AE45A54706}" type="parTrans" cxnId="{FD6BCCE4-2554-4469-AE56-B0F963083B44}">
      <dgm:prSet/>
      <dgm:spPr/>
      <dgm:t>
        <a:bodyPr/>
        <a:lstStyle/>
        <a:p>
          <a:endParaRPr lang="en-US"/>
        </a:p>
      </dgm:t>
    </dgm:pt>
    <dgm:pt modelId="{514F2E6E-1BF6-4106-A09E-D92EF7E59958}" type="sibTrans" cxnId="{FD6BCCE4-2554-4469-AE56-B0F963083B44}">
      <dgm:prSet/>
      <dgm:spPr/>
      <dgm:t>
        <a:bodyPr/>
        <a:lstStyle/>
        <a:p>
          <a:endParaRPr lang="en-US"/>
        </a:p>
      </dgm:t>
    </dgm:pt>
    <dgm:pt modelId="{7FCA1AD6-1EAC-48C9-8720-0AD5FDDEAAC3}" type="pres">
      <dgm:prSet presAssocID="{ACD641B5-2889-4A26-B5F6-4C0D1AF5AAD5}" presName="linear" presStyleCnt="0">
        <dgm:presLayoutVars>
          <dgm:animLvl val="lvl"/>
          <dgm:resizeHandles val="exact"/>
        </dgm:presLayoutVars>
      </dgm:prSet>
      <dgm:spPr/>
    </dgm:pt>
    <dgm:pt modelId="{8D3F6AC2-700A-45FE-9B4F-FA074FC58323}" type="pres">
      <dgm:prSet presAssocID="{447A3FCF-9842-4A30-A509-E48ADB922D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282E85-ED10-4895-9628-81B3095CC7A1}" type="pres">
      <dgm:prSet presAssocID="{C77A7078-0B06-4C72-AC36-8737E1DE5DA6}" presName="spacer" presStyleCnt="0"/>
      <dgm:spPr/>
    </dgm:pt>
    <dgm:pt modelId="{B84C4968-C272-4EB3-BD45-C92A1106EB2C}" type="pres">
      <dgm:prSet presAssocID="{B8176BDB-DEB0-4307-A001-55C7A3CB50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A4AB5F-1DDE-4852-A54B-DA2BE7CDFFC2}" type="pres">
      <dgm:prSet presAssocID="{FE43FCD0-79F7-4CE0-AD77-B0DBB93A6306}" presName="spacer" presStyleCnt="0"/>
      <dgm:spPr/>
    </dgm:pt>
    <dgm:pt modelId="{71F480C8-A7FC-47B3-82C2-D7F6105469E0}" type="pres">
      <dgm:prSet presAssocID="{F747B9C5-B9C7-4596-861F-23010521FC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7FB107-48D6-4866-8954-545B2B1020C8}" srcId="{ACD641B5-2889-4A26-B5F6-4C0D1AF5AAD5}" destId="{B8176BDB-DEB0-4307-A001-55C7A3CB502C}" srcOrd="1" destOrd="0" parTransId="{D051BFBF-43DA-47D1-834B-10412C03AAC1}" sibTransId="{FE43FCD0-79F7-4CE0-AD77-B0DBB93A6306}"/>
    <dgm:cxn modelId="{1726FC27-DE8F-48DA-A584-9DB387617BCD}" type="presOf" srcId="{B8176BDB-DEB0-4307-A001-55C7A3CB502C}" destId="{B84C4968-C272-4EB3-BD45-C92A1106EB2C}" srcOrd="0" destOrd="0" presId="urn:microsoft.com/office/officeart/2005/8/layout/vList2"/>
    <dgm:cxn modelId="{26230367-C614-4A35-B1E0-AD695ED2AB94}" srcId="{ACD641B5-2889-4A26-B5F6-4C0D1AF5AAD5}" destId="{447A3FCF-9842-4A30-A509-E48ADB922D68}" srcOrd="0" destOrd="0" parTransId="{B94FF9FF-5DFE-48F4-BDA4-D01FB0E39AFA}" sibTransId="{C77A7078-0B06-4C72-AC36-8737E1DE5DA6}"/>
    <dgm:cxn modelId="{41821090-3FF2-4476-BC6D-E6C95454E700}" type="presOf" srcId="{ACD641B5-2889-4A26-B5F6-4C0D1AF5AAD5}" destId="{7FCA1AD6-1EAC-48C9-8720-0AD5FDDEAAC3}" srcOrd="0" destOrd="0" presId="urn:microsoft.com/office/officeart/2005/8/layout/vList2"/>
    <dgm:cxn modelId="{D803D09F-BBA9-4FC2-8B04-B784B135EE11}" type="presOf" srcId="{447A3FCF-9842-4A30-A509-E48ADB922D68}" destId="{8D3F6AC2-700A-45FE-9B4F-FA074FC58323}" srcOrd="0" destOrd="0" presId="urn:microsoft.com/office/officeart/2005/8/layout/vList2"/>
    <dgm:cxn modelId="{FD6BCCE4-2554-4469-AE56-B0F963083B44}" srcId="{ACD641B5-2889-4A26-B5F6-4C0D1AF5AAD5}" destId="{F747B9C5-B9C7-4596-861F-23010521FCBC}" srcOrd="2" destOrd="0" parTransId="{17F2CBBB-DE6E-483E-ACDE-91AE45A54706}" sibTransId="{514F2E6E-1BF6-4106-A09E-D92EF7E59958}"/>
    <dgm:cxn modelId="{6E8F72EE-2F39-4924-B3C6-1968E71F68DE}" type="presOf" srcId="{F747B9C5-B9C7-4596-861F-23010521FCBC}" destId="{71F480C8-A7FC-47B3-82C2-D7F6105469E0}" srcOrd="0" destOrd="0" presId="urn:microsoft.com/office/officeart/2005/8/layout/vList2"/>
    <dgm:cxn modelId="{E87FCCA6-3F9A-483F-99D0-2D949E6ABE0D}" type="presParOf" srcId="{7FCA1AD6-1EAC-48C9-8720-0AD5FDDEAAC3}" destId="{8D3F6AC2-700A-45FE-9B4F-FA074FC58323}" srcOrd="0" destOrd="0" presId="urn:microsoft.com/office/officeart/2005/8/layout/vList2"/>
    <dgm:cxn modelId="{9039AD2D-2658-47A5-BBEB-8DA8F10E4A9E}" type="presParOf" srcId="{7FCA1AD6-1EAC-48C9-8720-0AD5FDDEAAC3}" destId="{F0282E85-ED10-4895-9628-81B3095CC7A1}" srcOrd="1" destOrd="0" presId="urn:microsoft.com/office/officeart/2005/8/layout/vList2"/>
    <dgm:cxn modelId="{12D45C81-C74B-4CAF-862F-17E4B566AA02}" type="presParOf" srcId="{7FCA1AD6-1EAC-48C9-8720-0AD5FDDEAAC3}" destId="{B84C4968-C272-4EB3-BD45-C92A1106EB2C}" srcOrd="2" destOrd="0" presId="urn:microsoft.com/office/officeart/2005/8/layout/vList2"/>
    <dgm:cxn modelId="{564DFC8D-4DB1-45EB-9290-5DED617EA77A}" type="presParOf" srcId="{7FCA1AD6-1EAC-48C9-8720-0AD5FDDEAAC3}" destId="{34A4AB5F-1DDE-4852-A54B-DA2BE7CDFFC2}" srcOrd="3" destOrd="0" presId="urn:microsoft.com/office/officeart/2005/8/layout/vList2"/>
    <dgm:cxn modelId="{CE199742-A9C6-4743-B6E8-92B6B93D5D67}" type="presParOf" srcId="{7FCA1AD6-1EAC-48C9-8720-0AD5FDDEAAC3}" destId="{71F480C8-A7FC-47B3-82C2-D7F6105469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11C9C9-B27B-4DD7-BC2A-CB7C3FD2DF0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898864-B09D-479C-A96B-38CADA050D82}">
      <dgm:prSet/>
      <dgm:spPr/>
      <dgm:t>
        <a:bodyPr/>
        <a:lstStyle/>
        <a:p>
          <a:r>
            <a:rPr lang="nl-NL"/>
            <a:t>Klachten:</a:t>
          </a:r>
          <a:endParaRPr lang="en-US"/>
        </a:p>
      </dgm:t>
    </dgm:pt>
    <dgm:pt modelId="{AF023411-DA37-4644-A789-C446A2D90F7F}" type="parTrans" cxnId="{9828F5ED-032C-438C-874D-517F5A1A782C}">
      <dgm:prSet/>
      <dgm:spPr/>
      <dgm:t>
        <a:bodyPr/>
        <a:lstStyle/>
        <a:p>
          <a:endParaRPr lang="en-US"/>
        </a:p>
      </dgm:t>
    </dgm:pt>
    <dgm:pt modelId="{24E80E12-9CD0-4E38-A036-F1F1092F59D0}" type="sibTrans" cxnId="{9828F5ED-032C-438C-874D-517F5A1A782C}">
      <dgm:prSet/>
      <dgm:spPr/>
      <dgm:t>
        <a:bodyPr/>
        <a:lstStyle/>
        <a:p>
          <a:endParaRPr lang="en-US"/>
        </a:p>
      </dgm:t>
    </dgm:pt>
    <dgm:pt modelId="{66F5F3AE-0B7E-4CF9-A021-D19823668253}">
      <dgm:prSet/>
      <dgm:spPr/>
      <dgm:t>
        <a:bodyPr/>
        <a:lstStyle/>
        <a:p>
          <a:r>
            <a:rPr lang="nl-NL"/>
            <a:t>Ochtendstijfheid minimaal een uur durend</a:t>
          </a:r>
          <a:endParaRPr lang="en-US"/>
        </a:p>
      </dgm:t>
    </dgm:pt>
    <dgm:pt modelId="{ECDC268A-CDB2-4598-9485-9CDC9EC1659A}" type="parTrans" cxnId="{0E134565-AAF6-4FB9-846D-46EFCF34E201}">
      <dgm:prSet/>
      <dgm:spPr/>
      <dgm:t>
        <a:bodyPr/>
        <a:lstStyle/>
        <a:p>
          <a:endParaRPr lang="en-US"/>
        </a:p>
      </dgm:t>
    </dgm:pt>
    <dgm:pt modelId="{770B5EE4-EA42-488A-8757-5580C3789C4C}" type="sibTrans" cxnId="{0E134565-AAF6-4FB9-846D-46EFCF34E201}">
      <dgm:prSet/>
      <dgm:spPr/>
      <dgm:t>
        <a:bodyPr/>
        <a:lstStyle/>
        <a:p>
          <a:endParaRPr lang="en-US"/>
        </a:p>
      </dgm:t>
    </dgm:pt>
    <dgm:pt modelId="{30968845-6EFB-4D39-93DE-BC0119B590E2}">
      <dgm:prSet/>
      <dgm:spPr/>
      <dgm:t>
        <a:bodyPr/>
        <a:lstStyle/>
        <a:p>
          <a:r>
            <a:rPr lang="nl-NL"/>
            <a:t>Artritis in meerdere gewrichten</a:t>
          </a:r>
          <a:endParaRPr lang="en-US"/>
        </a:p>
      </dgm:t>
    </dgm:pt>
    <dgm:pt modelId="{E6C513BD-6F58-4490-8080-154E6B3CE5BF}" type="parTrans" cxnId="{E85F07ED-CAD0-4806-B2D8-B76753A395A6}">
      <dgm:prSet/>
      <dgm:spPr/>
      <dgm:t>
        <a:bodyPr/>
        <a:lstStyle/>
        <a:p>
          <a:endParaRPr lang="en-US"/>
        </a:p>
      </dgm:t>
    </dgm:pt>
    <dgm:pt modelId="{FC7BD207-EA3B-4FFC-9A49-A5DC0B8CBB63}" type="sibTrans" cxnId="{E85F07ED-CAD0-4806-B2D8-B76753A395A6}">
      <dgm:prSet/>
      <dgm:spPr/>
      <dgm:t>
        <a:bodyPr/>
        <a:lstStyle/>
        <a:p>
          <a:endParaRPr lang="en-US"/>
        </a:p>
      </dgm:t>
    </dgm:pt>
    <dgm:pt modelId="{2B30A67F-D163-422B-82D2-C6C06B2A92E2}">
      <dgm:prSet/>
      <dgm:spPr/>
      <dgm:t>
        <a:bodyPr/>
        <a:lstStyle/>
        <a:p>
          <a:r>
            <a:rPr lang="nl-NL"/>
            <a:t>Gewrichten symmetrisch ontstoken</a:t>
          </a:r>
          <a:endParaRPr lang="en-US"/>
        </a:p>
      </dgm:t>
    </dgm:pt>
    <dgm:pt modelId="{D71D527A-E9FE-470C-9523-7D1A5923F7CE}" type="parTrans" cxnId="{564F8193-AC1B-4329-8576-90062C67C335}">
      <dgm:prSet/>
      <dgm:spPr/>
      <dgm:t>
        <a:bodyPr/>
        <a:lstStyle/>
        <a:p>
          <a:endParaRPr lang="en-US"/>
        </a:p>
      </dgm:t>
    </dgm:pt>
    <dgm:pt modelId="{41298637-9AD3-46B9-8503-90D5DE7E435B}" type="sibTrans" cxnId="{564F8193-AC1B-4329-8576-90062C67C335}">
      <dgm:prSet/>
      <dgm:spPr/>
      <dgm:t>
        <a:bodyPr/>
        <a:lstStyle/>
        <a:p>
          <a:endParaRPr lang="en-US"/>
        </a:p>
      </dgm:t>
    </dgm:pt>
    <dgm:pt modelId="{60628F23-69EF-45E2-B54E-2DF882E04CBB}">
      <dgm:prSet/>
      <dgm:spPr/>
      <dgm:t>
        <a:bodyPr/>
        <a:lstStyle/>
        <a:p>
          <a:r>
            <a:rPr lang="nl-NL"/>
            <a:t>Artritis in min. één hand- of vingergewricht</a:t>
          </a:r>
          <a:endParaRPr lang="en-US"/>
        </a:p>
      </dgm:t>
    </dgm:pt>
    <dgm:pt modelId="{07ED8E5A-AD8D-4093-BEDF-F73C2ED386F4}" type="parTrans" cxnId="{E7885344-4697-4FE4-A4B1-8F99E679B8E0}">
      <dgm:prSet/>
      <dgm:spPr/>
      <dgm:t>
        <a:bodyPr/>
        <a:lstStyle/>
        <a:p>
          <a:endParaRPr lang="en-US"/>
        </a:p>
      </dgm:t>
    </dgm:pt>
    <dgm:pt modelId="{EC2F3CCE-4939-45CB-9DE9-BFD58343A9C3}" type="sibTrans" cxnId="{E7885344-4697-4FE4-A4B1-8F99E679B8E0}">
      <dgm:prSet/>
      <dgm:spPr/>
      <dgm:t>
        <a:bodyPr/>
        <a:lstStyle/>
        <a:p>
          <a:endParaRPr lang="en-US"/>
        </a:p>
      </dgm:t>
    </dgm:pt>
    <dgm:pt modelId="{D178B278-E6FE-4B8E-B7A8-19F6B11748B5}">
      <dgm:prSet/>
      <dgm:spPr/>
      <dgm:t>
        <a:bodyPr/>
        <a:lstStyle/>
        <a:p>
          <a:r>
            <a:rPr lang="nl-NL"/>
            <a:t>Anemie</a:t>
          </a:r>
          <a:endParaRPr lang="en-US"/>
        </a:p>
      </dgm:t>
    </dgm:pt>
    <dgm:pt modelId="{84363E56-016D-406A-A814-C1E1E3B3D06C}" type="parTrans" cxnId="{51A5F613-406F-482A-BCAB-D95CC7B9BA51}">
      <dgm:prSet/>
      <dgm:spPr/>
      <dgm:t>
        <a:bodyPr/>
        <a:lstStyle/>
        <a:p>
          <a:endParaRPr lang="en-US"/>
        </a:p>
      </dgm:t>
    </dgm:pt>
    <dgm:pt modelId="{F75DA2F3-1080-4A6D-8FC5-0D80C2FEF6D7}" type="sibTrans" cxnId="{51A5F613-406F-482A-BCAB-D95CC7B9BA51}">
      <dgm:prSet/>
      <dgm:spPr/>
      <dgm:t>
        <a:bodyPr/>
        <a:lstStyle/>
        <a:p>
          <a:endParaRPr lang="en-US"/>
        </a:p>
      </dgm:t>
    </dgm:pt>
    <dgm:pt modelId="{A4B73045-51BF-43D9-92FF-9315B75D7906}">
      <dgm:prSet/>
      <dgm:spPr/>
      <dgm:t>
        <a:bodyPr/>
        <a:lstStyle/>
        <a:p>
          <a:r>
            <a:rPr lang="nl-NL"/>
            <a:t>Koorts</a:t>
          </a:r>
          <a:endParaRPr lang="en-US"/>
        </a:p>
      </dgm:t>
    </dgm:pt>
    <dgm:pt modelId="{65347C19-5D5C-4FA9-BA91-5C9CCE1915D0}" type="parTrans" cxnId="{39AF26DD-9D86-4FE5-B21A-413A0AF8C9A5}">
      <dgm:prSet/>
      <dgm:spPr/>
      <dgm:t>
        <a:bodyPr/>
        <a:lstStyle/>
        <a:p>
          <a:endParaRPr lang="en-US"/>
        </a:p>
      </dgm:t>
    </dgm:pt>
    <dgm:pt modelId="{6FC8150E-A4E3-4591-9862-30CAD2655B1D}" type="sibTrans" cxnId="{39AF26DD-9D86-4FE5-B21A-413A0AF8C9A5}">
      <dgm:prSet/>
      <dgm:spPr/>
      <dgm:t>
        <a:bodyPr/>
        <a:lstStyle/>
        <a:p>
          <a:endParaRPr lang="en-US"/>
        </a:p>
      </dgm:t>
    </dgm:pt>
    <dgm:pt modelId="{755B0A37-6013-4E96-91AB-1C2A3029E7FE}" type="pres">
      <dgm:prSet presAssocID="{DA11C9C9-B27B-4DD7-BC2A-CB7C3FD2DF00}" presName="linear" presStyleCnt="0">
        <dgm:presLayoutVars>
          <dgm:animLvl val="lvl"/>
          <dgm:resizeHandles val="exact"/>
        </dgm:presLayoutVars>
      </dgm:prSet>
      <dgm:spPr/>
    </dgm:pt>
    <dgm:pt modelId="{D1B29D4F-9C99-4BD3-8FB1-DF74EA4D7D4E}" type="pres">
      <dgm:prSet presAssocID="{C5898864-B09D-479C-A96B-38CADA050D8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E7C5A68-C0DD-4B1B-91C0-8A9117E115D1}" type="pres">
      <dgm:prSet presAssocID="{24E80E12-9CD0-4E38-A036-F1F1092F59D0}" presName="spacer" presStyleCnt="0"/>
      <dgm:spPr/>
    </dgm:pt>
    <dgm:pt modelId="{73570461-26A2-4F16-809B-519146B41E84}" type="pres">
      <dgm:prSet presAssocID="{66F5F3AE-0B7E-4CF9-A021-D1982366825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FF35570-CB11-44FE-9327-248F862F6B1E}" type="pres">
      <dgm:prSet presAssocID="{770B5EE4-EA42-488A-8757-5580C3789C4C}" presName="spacer" presStyleCnt="0"/>
      <dgm:spPr/>
    </dgm:pt>
    <dgm:pt modelId="{5E0D500A-371E-4CBF-B2AA-1384D5122091}" type="pres">
      <dgm:prSet presAssocID="{30968845-6EFB-4D39-93DE-BC0119B590E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A7AE69F-4B13-419C-A0E2-3FA0CDEB6C0B}" type="pres">
      <dgm:prSet presAssocID="{FC7BD207-EA3B-4FFC-9A49-A5DC0B8CBB63}" presName="spacer" presStyleCnt="0"/>
      <dgm:spPr/>
    </dgm:pt>
    <dgm:pt modelId="{45ACFD19-3BF9-44E6-99CB-D535D973AA84}" type="pres">
      <dgm:prSet presAssocID="{2B30A67F-D163-422B-82D2-C6C06B2A92E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0DF8564-49A8-4AE0-A763-5B2A34A0AC13}" type="pres">
      <dgm:prSet presAssocID="{41298637-9AD3-46B9-8503-90D5DE7E435B}" presName="spacer" presStyleCnt="0"/>
      <dgm:spPr/>
    </dgm:pt>
    <dgm:pt modelId="{9BF692F4-1B06-49D8-B21A-E3541ACF3ECA}" type="pres">
      <dgm:prSet presAssocID="{60628F23-69EF-45E2-B54E-2DF882E04CB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619F9EB-3DBB-401C-B40A-5EACAE64ADF0}" type="pres">
      <dgm:prSet presAssocID="{EC2F3CCE-4939-45CB-9DE9-BFD58343A9C3}" presName="spacer" presStyleCnt="0"/>
      <dgm:spPr/>
    </dgm:pt>
    <dgm:pt modelId="{5F179145-0AC6-4628-ACAE-91A38D2F6DBA}" type="pres">
      <dgm:prSet presAssocID="{D178B278-E6FE-4B8E-B7A8-19F6B11748B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CF46470-232E-4BE9-9E5C-581CE64A9174}" type="pres">
      <dgm:prSet presAssocID="{F75DA2F3-1080-4A6D-8FC5-0D80C2FEF6D7}" presName="spacer" presStyleCnt="0"/>
      <dgm:spPr/>
    </dgm:pt>
    <dgm:pt modelId="{A014DBCA-2156-49C3-BA48-203F84EE5E08}" type="pres">
      <dgm:prSet presAssocID="{A4B73045-51BF-43D9-92FF-9315B75D790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1A5F613-406F-482A-BCAB-D95CC7B9BA51}" srcId="{DA11C9C9-B27B-4DD7-BC2A-CB7C3FD2DF00}" destId="{D178B278-E6FE-4B8E-B7A8-19F6B11748B5}" srcOrd="5" destOrd="0" parTransId="{84363E56-016D-406A-A814-C1E1E3B3D06C}" sibTransId="{F75DA2F3-1080-4A6D-8FC5-0D80C2FEF6D7}"/>
    <dgm:cxn modelId="{AC6FB018-A085-4674-B52F-3FC53EADD9A4}" type="presOf" srcId="{2B30A67F-D163-422B-82D2-C6C06B2A92E2}" destId="{45ACFD19-3BF9-44E6-99CB-D535D973AA84}" srcOrd="0" destOrd="0" presId="urn:microsoft.com/office/officeart/2005/8/layout/vList2"/>
    <dgm:cxn modelId="{AAC69E25-5CC4-4906-B5EC-B87F8838882E}" type="presOf" srcId="{D178B278-E6FE-4B8E-B7A8-19F6B11748B5}" destId="{5F179145-0AC6-4628-ACAE-91A38D2F6DBA}" srcOrd="0" destOrd="0" presId="urn:microsoft.com/office/officeart/2005/8/layout/vList2"/>
    <dgm:cxn modelId="{843BB360-7A95-4554-9F57-673CBE12997E}" type="presOf" srcId="{A4B73045-51BF-43D9-92FF-9315B75D7906}" destId="{A014DBCA-2156-49C3-BA48-203F84EE5E08}" srcOrd="0" destOrd="0" presId="urn:microsoft.com/office/officeart/2005/8/layout/vList2"/>
    <dgm:cxn modelId="{E7885344-4697-4FE4-A4B1-8F99E679B8E0}" srcId="{DA11C9C9-B27B-4DD7-BC2A-CB7C3FD2DF00}" destId="{60628F23-69EF-45E2-B54E-2DF882E04CBB}" srcOrd="4" destOrd="0" parTransId="{07ED8E5A-AD8D-4093-BEDF-F73C2ED386F4}" sibTransId="{EC2F3CCE-4939-45CB-9DE9-BFD58343A9C3}"/>
    <dgm:cxn modelId="{0E134565-AAF6-4FB9-846D-46EFCF34E201}" srcId="{DA11C9C9-B27B-4DD7-BC2A-CB7C3FD2DF00}" destId="{66F5F3AE-0B7E-4CF9-A021-D19823668253}" srcOrd="1" destOrd="0" parTransId="{ECDC268A-CDB2-4598-9485-9CDC9EC1659A}" sibTransId="{770B5EE4-EA42-488A-8757-5580C3789C4C}"/>
    <dgm:cxn modelId="{74D22C52-4A1C-4D8F-858B-04E63554A0EB}" type="presOf" srcId="{60628F23-69EF-45E2-B54E-2DF882E04CBB}" destId="{9BF692F4-1B06-49D8-B21A-E3541ACF3ECA}" srcOrd="0" destOrd="0" presId="urn:microsoft.com/office/officeart/2005/8/layout/vList2"/>
    <dgm:cxn modelId="{B7685453-C30E-4D2F-A8E2-B76B9F034C27}" type="presOf" srcId="{30968845-6EFB-4D39-93DE-BC0119B590E2}" destId="{5E0D500A-371E-4CBF-B2AA-1384D5122091}" srcOrd="0" destOrd="0" presId="urn:microsoft.com/office/officeart/2005/8/layout/vList2"/>
    <dgm:cxn modelId="{94B03878-C451-45EA-895E-AE3AE7FA2053}" type="presOf" srcId="{C5898864-B09D-479C-A96B-38CADA050D82}" destId="{D1B29D4F-9C99-4BD3-8FB1-DF74EA4D7D4E}" srcOrd="0" destOrd="0" presId="urn:microsoft.com/office/officeart/2005/8/layout/vList2"/>
    <dgm:cxn modelId="{564F8193-AC1B-4329-8576-90062C67C335}" srcId="{DA11C9C9-B27B-4DD7-BC2A-CB7C3FD2DF00}" destId="{2B30A67F-D163-422B-82D2-C6C06B2A92E2}" srcOrd="3" destOrd="0" parTransId="{D71D527A-E9FE-470C-9523-7D1A5923F7CE}" sibTransId="{41298637-9AD3-46B9-8503-90D5DE7E435B}"/>
    <dgm:cxn modelId="{9DF5D5D1-C4DD-4954-802C-382BC2C0DB47}" type="presOf" srcId="{66F5F3AE-0B7E-4CF9-A021-D19823668253}" destId="{73570461-26A2-4F16-809B-519146B41E84}" srcOrd="0" destOrd="0" presId="urn:microsoft.com/office/officeart/2005/8/layout/vList2"/>
    <dgm:cxn modelId="{98335DDB-6D74-460E-A2C3-752905A0A55D}" type="presOf" srcId="{DA11C9C9-B27B-4DD7-BC2A-CB7C3FD2DF00}" destId="{755B0A37-6013-4E96-91AB-1C2A3029E7FE}" srcOrd="0" destOrd="0" presId="urn:microsoft.com/office/officeart/2005/8/layout/vList2"/>
    <dgm:cxn modelId="{39AF26DD-9D86-4FE5-B21A-413A0AF8C9A5}" srcId="{DA11C9C9-B27B-4DD7-BC2A-CB7C3FD2DF00}" destId="{A4B73045-51BF-43D9-92FF-9315B75D7906}" srcOrd="6" destOrd="0" parTransId="{65347C19-5D5C-4FA9-BA91-5C9CCE1915D0}" sibTransId="{6FC8150E-A4E3-4591-9862-30CAD2655B1D}"/>
    <dgm:cxn modelId="{E85F07ED-CAD0-4806-B2D8-B76753A395A6}" srcId="{DA11C9C9-B27B-4DD7-BC2A-CB7C3FD2DF00}" destId="{30968845-6EFB-4D39-93DE-BC0119B590E2}" srcOrd="2" destOrd="0" parTransId="{E6C513BD-6F58-4490-8080-154E6B3CE5BF}" sibTransId="{FC7BD207-EA3B-4FFC-9A49-A5DC0B8CBB63}"/>
    <dgm:cxn modelId="{9828F5ED-032C-438C-874D-517F5A1A782C}" srcId="{DA11C9C9-B27B-4DD7-BC2A-CB7C3FD2DF00}" destId="{C5898864-B09D-479C-A96B-38CADA050D82}" srcOrd="0" destOrd="0" parTransId="{AF023411-DA37-4644-A789-C446A2D90F7F}" sibTransId="{24E80E12-9CD0-4E38-A036-F1F1092F59D0}"/>
    <dgm:cxn modelId="{F8831175-026C-42DA-8B83-6A82F4977099}" type="presParOf" srcId="{755B0A37-6013-4E96-91AB-1C2A3029E7FE}" destId="{D1B29D4F-9C99-4BD3-8FB1-DF74EA4D7D4E}" srcOrd="0" destOrd="0" presId="urn:microsoft.com/office/officeart/2005/8/layout/vList2"/>
    <dgm:cxn modelId="{1DEBD583-A91F-43D4-BF10-9A18094A6B55}" type="presParOf" srcId="{755B0A37-6013-4E96-91AB-1C2A3029E7FE}" destId="{BE7C5A68-C0DD-4B1B-91C0-8A9117E115D1}" srcOrd="1" destOrd="0" presId="urn:microsoft.com/office/officeart/2005/8/layout/vList2"/>
    <dgm:cxn modelId="{18E0BEE0-CBA4-4A2F-90EE-36CCA24DFC87}" type="presParOf" srcId="{755B0A37-6013-4E96-91AB-1C2A3029E7FE}" destId="{73570461-26A2-4F16-809B-519146B41E84}" srcOrd="2" destOrd="0" presId="urn:microsoft.com/office/officeart/2005/8/layout/vList2"/>
    <dgm:cxn modelId="{B91A1232-EBBB-450D-85D0-7EFA326FA222}" type="presParOf" srcId="{755B0A37-6013-4E96-91AB-1C2A3029E7FE}" destId="{3FF35570-CB11-44FE-9327-248F862F6B1E}" srcOrd="3" destOrd="0" presId="urn:microsoft.com/office/officeart/2005/8/layout/vList2"/>
    <dgm:cxn modelId="{D2A0B176-07F5-4385-AC01-565AD57C834D}" type="presParOf" srcId="{755B0A37-6013-4E96-91AB-1C2A3029E7FE}" destId="{5E0D500A-371E-4CBF-B2AA-1384D5122091}" srcOrd="4" destOrd="0" presId="urn:microsoft.com/office/officeart/2005/8/layout/vList2"/>
    <dgm:cxn modelId="{2AE54478-95C0-40D2-8453-3795841DF7D5}" type="presParOf" srcId="{755B0A37-6013-4E96-91AB-1C2A3029E7FE}" destId="{DA7AE69F-4B13-419C-A0E2-3FA0CDEB6C0B}" srcOrd="5" destOrd="0" presId="urn:microsoft.com/office/officeart/2005/8/layout/vList2"/>
    <dgm:cxn modelId="{441AD310-B2D9-49F6-BFBA-72306D55DB19}" type="presParOf" srcId="{755B0A37-6013-4E96-91AB-1C2A3029E7FE}" destId="{45ACFD19-3BF9-44E6-99CB-D535D973AA84}" srcOrd="6" destOrd="0" presId="urn:microsoft.com/office/officeart/2005/8/layout/vList2"/>
    <dgm:cxn modelId="{893B2BE9-2272-4767-9A4A-187136724E5D}" type="presParOf" srcId="{755B0A37-6013-4E96-91AB-1C2A3029E7FE}" destId="{40DF8564-49A8-4AE0-A763-5B2A34A0AC13}" srcOrd="7" destOrd="0" presId="urn:microsoft.com/office/officeart/2005/8/layout/vList2"/>
    <dgm:cxn modelId="{CBD937A7-E5AB-4B24-88D5-4BDE2EE62C2D}" type="presParOf" srcId="{755B0A37-6013-4E96-91AB-1C2A3029E7FE}" destId="{9BF692F4-1B06-49D8-B21A-E3541ACF3ECA}" srcOrd="8" destOrd="0" presId="urn:microsoft.com/office/officeart/2005/8/layout/vList2"/>
    <dgm:cxn modelId="{1C9B5D33-A7ED-4C8D-A579-9A91E0387764}" type="presParOf" srcId="{755B0A37-6013-4E96-91AB-1C2A3029E7FE}" destId="{0619F9EB-3DBB-401C-B40A-5EACAE64ADF0}" srcOrd="9" destOrd="0" presId="urn:microsoft.com/office/officeart/2005/8/layout/vList2"/>
    <dgm:cxn modelId="{C0352BDB-65D5-4FDC-BC04-71166FAFE508}" type="presParOf" srcId="{755B0A37-6013-4E96-91AB-1C2A3029E7FE}" destId="{5F179145-0AC6-4628-ACAE-91A38D2F6DBA}" srcOrd="10" destOrd="0" presId="urn:microsoft.com/office/officeart/2005/8/layout/vList2"/>
    <dgm:cxn modelId="{8C261432-ACF7-4F99-BE8D-EE81AFC1DAB6}" type="presParOf" srcId="{755B0A37-6013-4E96-91AB-1C2A3029E7FE}" destId="{0CF46470-232E-4BE9-9E5C-581CE64A9174}" srcOrd="11" destOrd="0" presId="urn:microsoft.com/office/officeart/2005/8/layout/vList2"/>
    <dgm:cxn modelId="{8E37F814-6D40-4DEB-81D1-38CAE6AC6DAA}" type="presParOf" srcId="{755B0A37-6013-4E96-91AB-1C2A3029E7FE}" destId="{A014DBCA-2156-49C3-BA48-203F84EE5E0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658CCB-2083-4E9E-80B7-9264F1063C2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221F58-8873-44DA-AF6B-F2D12B1BCE7D}">
      <dgm:prSet/>
      <dgm:spPr/>
      <dgm:t>
        <a:bodyPr/>
        <a:lstStyle/>
        <a:p>
          <a:r>
            <a:rPr lang="nl-NL"/>
            <a:t>Verhoogd BSE en of CRP</a:t>
          </a:r>
          <a:endParaRPr lang="en-US"/>
        </a:p>
      </dgm:t>
    </dgm:pt>
    <dgm:pt modelId="{5DB38A9E-EC2B-4CC8-B7BC-E03C58A5BE85}" type="parTrans" cxnId="{5123486B-098B-4A62-9086-8A282F5C8EF3}">
      <dgm:prSet/>
      <dgm:spPr/>
      <dgm:t>
        <a:bodyPr/>
        <a:lstStyle/>
        <a:p>
          <a:endParaRPr lang="en-US"/>
        </a:p>
      </dgm:t>
    </dgm:pt>
    <dgm:pt modelId="{CF71F2F6-AA97-4F9A-9CB9-85F22E636D9A}" type="sibTrans" cxnId="{5123486B-098B-4A62-9086-8A282F5C8EF3}">
      <dgm:prSet/>
      <dgm:spPr/>
      <dgm:t>
        <a:bodyPr/>
        <a:lstStyle/>
        <a:p>
          <a:endParaRPr lang="en-US"/>
        </a:p>
      </dgm:t>
    </dgm:pt>
    <dgm:pt modelId="{AF1A841E-A32A-4C09-B80E-78D9440CE220}">
      <dgm:prSet/>
      <dgm:spPr/>
      <dgm:t>
        <a:bodyPr/>
        <a:lstStyle/>
        <a:p>
          <a:r>
            <a:rPr lang="nl-NL"/>
            <a:t>Reumaserologie, vaak positief</a:t>
          </a:r>
          <a:endParaRPr lang="en-US"/>
        </a:p>
      </dgm:t>
    </dgm:pt>
    <dgm:pt modelId="{F3A4CE48-CD9D-4349-8F60-2F74735E983F}" type="parTrans" cxnId="{B9E812D6-8620-400A-B8B5-1ECC8574AC8F}">
      <dgm:prSet/>
      <dgm:spPr/>
      <dgm:t>
        <a:bodyPr/>
        <a:lstStyle/>
        <a:p>
          <a:endParaRPr lang="en-US"/>
        </a:p>
      </dgm:t>
    </dgm:pt>
    <dgm:pt modelId="{D0DB73C2-E1AD-422D-9B37-0E474D66DA04}" type="sibTrans" cxnId="{B9E812D6-8620-400A-B8B5-1ECC8574AC8F}">
      <dgm:prSet/>
      <dgm:spPr/>
      <dgm:t>
        <a:bodyPr/>
        <a:lstStyle/>
        <a:p>
          <a:endParaRPr lang="en-US"/>
        </a:p>
      </dgm:t>
    </dgm:pt>
    <dgm:pt modelId="{A7D68DBE-F4E7-40B2-AF51-9E099782B143}">
      <dgm:prSet/>
      <dgm:spPr/>
      <dgm:t>
        <a:bodyPr/>
        <a:lstStyle/>
        <a:p>
          <a:r>
            <a:rPr lang="nl-NL"/>
            <a:t>Afwijkingen op  X Rö</a:t>
          </a:r>
          <a:endParaRPr lang="en-US"/>
        </a:p>
      </dgm:t>
    </dgm:pt>
    <dgm:pt modelId="{35DEDB72-EB78-4697-81C6-A5600CFBC3FB}" type="parTrans" cxnId="{A17BB570-074D-484B-A7B4-CA7703A853BB}">
      <dgm:prSet/>
      <dgm:spPr/>
      <dgm:t>
        <a:bodyPr/>
        <a:lstStyle/>
        <a:p>
          <a:endParaRPr lang="en-US"/>
        </a:p>
      </dgm:t>
    </dgm:pt>
    <dgm:pt modelId="{F59E26B2-FCA8-4CFF-B635-D6D29DF08A58}" type="sibTrans" cxnId="{A17BB570-074D-484B-A7B4-CA7703A853BB}">
      <dgm:prSet/>
      <dgm:spPr/>
      <dgm:t>
        <a:bodyPr/>
        <a:lstStyle/>
        <a:p>
          <a:endParaRPr lang="en-US"/>
        </a:p>
      </dgm:t>
    </dgm:pt>
    <dgm:pt modelId="{8AD4A8F3-1FBE-4550-BFD5-E02A0B67BFFD}">
      <dgm:prSet/>
      <dgm:spPr/>
      <dgm:t>
        <a:bodyPr/>
        <a:lstStyle/>
        <a:p>
          <a:r>
            <a:rPr lang="nl-NL"/>
            <a:t>Op langere termijn</a:t>
          </a:r>
          <a:endParaRPr lang="en-US"/>
        </a:p>
      </dgm:t>
    </dgm:pt>
    <dgm:pt modelId="{AA0486CF-CBC1-49A5-86D7-57A0DE586F2E}" type="parTrans" cxnId="{E79F5381-6A30-45D7-8AB2-C676159A9D82}">
      <dgm:prSet/>
      <dgm:spPr/>
      <dgm:t>
        <a:bodyPr/>
        <a:lstStyle/>
        <a:p>
          <a:endParaRPr lang="en-US"/>
        </a:p>
      </dgm:t>
    </dgm:pt>
    <dgm:pt modelId="{C6D3FDC0-0159-4F31-B9B1-252E20FC13FF}" type="sibTrans" cxnId="{E79F5381-6A30-45D7-8AB2-C676159A9D82}">
      <dgm:prSet/>
      <dgm:spPr/>
      <dgm:t>
        <a:bodyPr/>
        <a:lstStyle/>
        <a:p>
          <a:endParaRPr lang="en-US"/>
        </a:p>
      </dgm:t>
    </dgm:pt>
    <dgm:pt modelId="{7CD341C3-6BFD-422C-8552-085D2121D5F4}">
      <dgm:prSet/>
      <dgm:spPr/>
      <dgm:t>
        <a:bodyPr/>
        <a:lstStyle/>
        <a:p>
          <a:r>
            <a:rPr lang="nl-NL"/>
            <a:t>Knobbels en misvormingen(contracturen)</a:t>
          </a:r>
          <a:endParaRPr lang="en-US"/>
        </a:p>
      </dgm:t>
    </dgm:pt>
    <dgm:pt modelId="{59809EB4-3476-401D-9C38-C4D0DB643643}" type="parTrans" cxnId="{55C648AD-41A6-46AC-859C-6DAD6966B3D9}">
      <dgm:prSet/>
      <dgm:spPr/>
      <dgm:t>
        <a:bodyPr/>
        <a:lstStyle/>
        <a:p>
          <a:endParaRPr lang="en-US"/>
        </a:p>
      </dgm:t>
    </dgm:pt>
    <dgm:pt modelId="{AB817FC8-DFAB-4708-934C-BD785EDE1CFF}" type="sibTrans" cxnId="{55C648AD-41A6-46AC-859C-6DAD6966B3D9}">
      <dgm:prSet/>
      <dgm:spPr/>
      <dgm:t>
        <a:bodyPr/>
        <a:lstStyle/>
        <a:p>
          <a:endParaRPr lang="en-US"/>
        </a:p>
      </dgm:t>
    </dgm:pt>
    <dgm:pt modelId="{1C375E18-5675-425F-8117-ACAF7D940FF4}" type="pres">
      <dgm:prSet presAssocID="{C1658CCB-2083-4E9E-80B7-9264F1063C2B}" presName="outerComposite" presStyleCnt="0">
        <dgm:presLayoutVars>
          <dgm:chMax val="5"/>
          <dgm:dir/>
          <dgm:resizeHandles val="exact"/>
        </dgm:presLayoutVars>
      </dgm:prSet>
      <dgm:spPr/>
    </dgm:pt>
    <dgm:pt modelId="{08392B9D-E681-4F0D-865E-9E4599A25649}" type="pres">
      <dgm:prSet presAssocID="{C1658CCB-2083-4E9E-80B7-9264F1063C2B}" presName="dummyMaxCanvas" presStyleCnt="0">
        <dgm:presLayoutVars/>
      </dgm:prSet>
      <dgm:spPr/>
    </dgm:pt>
    <dgm:pt modelId="{6F5DE14A-0FF0-413E-AB32-DDBDD8E5ECDE}" type="pres">
      <dgm:prSet presAssocID="{C1658CCB-2083-4E9E-80B7-9264F1063C2B}" presName="FiveNodes_1" presStyleLbl="node1" presStyleIdx="0" presStyleCnt="5">
        <dgm:presLayoutVars>
          <dgm:bulletEnabled val="1"/>
        </dgm:presLayoutVars>
      </dgm:prSet>
      <dgm:spPr/>
    </dgm:pt>
    <dgm:pt modelId="{C5100110-BF9F-44D2-B442-BAEB2FCD9523}" type="pres">
      <dgm:prSet presAssocID="{C1658CCB-2083-4E9E-80B7-9264F1063C2B}" presName="FiveNodes_2" presStyleLbl="node1" presStyleIdx="1" presStyleCnt="5">
        <dgm:presLayoutVars>
          <dgm:bulletEnabled val="1"/>
        </dgm:presLayoutVars>
      </dgm:prSet>
      <dgm:spPr/>
    </dgm:pt>
    <dgm:pt modelId="{403B0C48-69EE-4C77-A988-589BF6F048C6}" type="pres">
      <dgm:prSet presAssocID="{C1658CCB-2083-4E9E-80B7-9264F1063C2B}" presName="FiveNodes_3" presStyleLbl="node1" presStyleIdx="2" presStyleCnt="5">
        <dgm:presLayoutVars>
          <dgm:bulletEnabled val="1"/>
        </dgm:presLayoutVars>
      </dgm:prSet>
      <dgm:spPr/>
    </dgm:pt>
    <dgm:pt modelId="{DE1D3298-715F-419D-9600-CE04A80F5E84}" type="pres">
      <dgm:prSet presAssocID="{C1658CCB-2083-4E9E-80B7-9264F1063C2B}" presName="FiveNodes_4" presStyleLbl="node1" presStyleIdx="3" presStyleCnt="5">
        <dgm:presLayoutVars>
          <dgm:bulletEnabled val="1"/>
        </dgm:presLayoutVars>
      </dgm:prSet>
      <dgm:spPr/>
    </dgm:pt>
    <dgm:pt modelId="{421B83EC-6FF6-4B89-A0F0-0A46224BB581}" type="pres">
      <dgm:prSet presAssocID="{C1658CCB-2083-4E9E-80B7-9264F1063C2B}" presName="FiveNodes_5" presStyleLbl="node1" presStyleIdx="4" presStyleCnt="5">
        <dgm:presLayoutVars>
          <dgm:bulletEnabled val="1"/>
        </dgm:presLayoutVars>
      </dgm:prSet>
      <dgm:spPr/>
    </dgm:pt>
    <dgm:pt modelId="{CA950C26-0E1B-4E5C-ADDC-1AA76FABC501}" type="pres">
      <dgm:prSet presAssocID="{C1658CCB-2083-4E9E-80B7-9264F1063C2B}" presName="FiveConn_1-2" presStyleLbl="fgAccFollowNode1" presStyleIdx="0" presStyleCnt="4">
        <dgm:presLayoutVars>
          <dgm:bulletEnabled val="1"/>
        </dgm:presLayoutVars>
      </dgm:prSet>
      <dgm:spPr/>
    </dgm:pt>
    <dgm:pt modelId="{E4A5C30C-C8B9-4C31-AAD3-123757203552}" type="pres">
      <dgm:prSet presAssocID="{C1658CCB-2083-4E9E-80B7-9264F1063C2B}" presName="FiveConn_2-3" presStyleLbl="fgAccFollowNode1" presStyleIdx="1" presStyleCnt="4">
        <dgm:presLayoutVars>
          <dgm:bulletEnabled val="1"/>
        </dgm:presLayoutVars>
      </dgm:prSet>
      <dgm:spPr/>
    </dgm:pt>
    <dgm:pt modelId="{E283F56B-EE2D-476C-A9F1-A7BE034045B0}" type="pres">
      <dgm:prSet presAssocID="{C1658CCB-2083-4E9E-80B7-9264F1063C2B}" presName="FiveConn_3-4" presStyleLbl="fgAccFollowNode1" presStyleIdx="2" presStyleCnt="4">
        <dgm:presLayoutVars>
          <dgm:bulletEnabled val="1"/>
        </dgm:presLayoutVars>
      </dgm:prSet>
      <dgm:spPr/>
    </dgm:pt>
    <dgm:pt modelId="{B6ACDC47-14A3-4DA4-9B6C-32EF2010722D}" type="pres">
      <dgm:prSet presAssocID="{C1658CCB-2083-4E9E-80B7-9264F1063C2B}" presName="FiveConn_4-5" presStyleLbl="fgAccFollowNode1" presStyleIdx="3" presStyleCnt="4">
        <dgm:presLayoutVars>
          <dgm:bulletEnabled val="1"/>
        </dgm:presLayoutVars>
      </dgm:prSet>
      <dgm:spPr/>
    </dgm:pt>
    <dgm:pt modelId="{B7E643B7-B2C5-4071-A489-18F70DE573F1}" type="pres">
      <dgm:prSet presAssocID="{C1658CCB-2083-4E9E-80B7-9264F1063C2B}" presName="FiveNodes_1_text" presStyleLbl="node1" presStyleIdx="4" presStyleCnt="5">
        <dgm:presLayoutVars>
          <dgm:bulletEnabled val="1"/>
        </dgm:presLayoutVars>
      </dgm:prSet>
      <dgm:spPr/>
    </dgm:pt>
    <dgm:pt modelId="{F3A4B7C3-66DC-4105-B04F-746C877CFF6E}" type="pres">
      <dgm:prSet presAssocID="{C1658CCB-2083-4E9E-80B7-9264F1063C2B}" presName="FiveNodes_2_text" presStyleLbl="node1" presStyleIdx="4" presStyleCnt="5">
        <dgm:presLayoutVars>
          <dgm:bulletEnabled val="1"/>
        </dgm:presLayoutVars>
      </dgm:prSet>
      <dgm:spPr/>
    </dgm:pt>
    <dgm:pt modelId="{5B8AFA57-3F70-41D8-AF15-FC4BA2E2A70D}" type="pres">
      <dgm:prSet presAssocID="{C1658CCB-2083-4E9E-80B7-9264F1063C2B}" presName="FiveNodes_3_text" presStyleLbl="node1" presStyleIdx="4" presStyleCnt="5">
        <dgm:presLayoutVars>
          <dgm:bulletEnabled val="1"/>
        </dgm:presLayoutVars>
      </dgm:prSet>
      <dgm:spPr/>
    </dgm:pt>
    <dgm:pt modelId="{ADF0E2CD-C94F-454D-BB79-E838768C9F7C}" type="pres">
      <dgm:prSet presAssocID="{C1658CCB-2083-4E9E-80B7-9264F1063C2B}" presName="FiveNodes_4_text" presStyleLbl="node1" presStyleIdx="4" presStyleCnt="5">
        <dgm:presLayoutVars>
          <dgm:bulletEnabled val="1"/>
        </dgm:presLayoutVars>
      </dgm:prSet>
      <dgm:spPr/>
    </dgm:pt>
    <dgm:pt modelId="{F4EDDFEB-825C-4A20-89F9-6D00C0507F35}" type="pres">
      <dgm:prSet presAssocID="{C1658CCB-2083-4E9E-80B7-9264F1063C2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B305919-BDC4-4D63-843E-55A4CE75B334}" type="presOf" srcId="{AF1A841E-A32A-4C09-B80E-78D9440CE220}" destId="{F3A4B7C3-66DC-4105-B04F-746C877CFF6E}" srcOrd="1" destOrd="0" presId="urn:microsoft.com/office/officeart/2005/8/layout/vProcess5"/>
    <dgm:cxn modelId="{5161BE44-E8AA-4AE0-B7D8-65F3446625FE}" type="presOf" srcId="{8AD4A8F3-1FBE-4550-BFD5-E02A0B67BFFD}" destId="{DE1D3298-715F-419D-9600-CE04A80F5E84}" srcOrd="0" destOrd="0" presId="urn:microsoft.com/office/officeart/2005/8/layout/vProcess5"/>
    <dgm:cxn modelId="{47796A45-0F99-4981-933C-3DA093E7A34A}" type="presOf" srcId="{D0DB73C2-E1AD-422D-9B37-0E474D66DA04}" destId="{E4A5C30C-C8B9-4C31-AAD3-123757203552}" srcOrd="0" destOrd="0" presId="urn:microsoft.com/office/officeart/2005/8/layout/vProcess5"/>
    <dgm:cxn modelId="{3A1FDC65-43C0-470D-88CC-DE5659E1236C}" type="presOf" srcId="{A7D68DBE-F4E7-40B2-AF51-9E099782B143}" destId="{5B8AFA57-3F70-41D8-AF15-FC4BA2E2A70D}" srcOrd="1" destOrd="0" presId="urn:microsoft.com/office/officeart/2005/8/layout/vProcess5"/>
    <dgm:cxn modelId="{1DB8EA66-BE6D-4EF5-92CF-3F7E94785890}" type="presOf" srcId="{F59E26B2-FCA8-4CFF-B635-D6D29DF08A58}" destId="{E283F56B-EE2D-476C-A9F1-A7BE034045B0}" srcOrd="0" destOrd="0" presId="urn:microsoft.com/office/officeart/2005/8/layout/vProcess5"/>
    <dgm:cxn modelId="{3FF4F346-B216-4392-B34E-3C1B1BAB6D91}" type="presOf" srcId="{99221F58-8873-44DA-AF6B-F2D12B1BCE7D}" destId="{B7E643B7-B2C5-4071-A489-18F70DE573F1}" srcOrd="1" destOrd="0" presId="urn:microsoft.com/office/officeart/2005/8/layout/vProcess5"/>
    <dgm:cxn modelId="{5123486B-098B-4A62-9086-8A282F5C8EF3}" srcId="{C1658CCB-2083-4E9E-80B7-9264F1063C2B}" destId="{99221F58-8873-44DA-AF6B-F2D12B1BCE7D}" srcOrd="0" destOrd="0" parTransId="{5DB38A9E-EC2B-4CC8-B7BC-E03C58A5BE85}" sibTransId="{CF71F2F6-AA97-4F9A-9CB9-85F22E636D9A}"/>
    <dgm:cxn modelId="{A17BB570-074D-484B-A7B4-CA7703A853BB}" srcId="{C1658CCB-2083-4E9E-80B7-9264F1063C2B}" destId="{A7D68DBE-F4E7-40B2-AF51-9E099782B143}" srcOrd="2" destOrd="0" parTransId="{35DEDB72-EB78-4697-81C6-A5600CFBC3FB}" sibTransId="{F59E26B2-FCA8-4CFF-B635-D6D29DF08A58}"/>
    <dgm:cxn modelId="{FF9C8777-8DF0-4001-9159-2B78F8736C88}" type="presOf" srcId="{CF71F2F6-AA97-4F9A-9CB9-85F22E636D9A}" destId="{CA950C26-0E1B-4E5C-ADDC-1AA76FABC501}" srcOrd="0" destOrd="0" presId="urn:microsoft.com/office/officeart/2005/8/layout/vProcess5"/>
    <dgm:cxn modelId="{E79F5381-6A30-45D7-8AB2-C676159A9D82}" srcId="{C1658CCB-2083-4E9E-80B7-9264F1063C2B}" destId="{8AD4A8F3-1FBE-4550-BFD5-E02A0B67BFFD}" srcOrd="3" destOrd="0" parTransId="{AA0486CF-CBC1-49A5-86D7-57A0DE586F2E}" sibTransId="{C6D3FDC0-0159-4F31-B9B1-252E20FC13FF}"/>
    <dgm:cxn modelId="{88C81C8A-9733-41C8-A957-ED4C62C74935}" type="presOf" srcId="{8AD4A8F3-1FBE-4550-BFD5-E02A0B67BFFD}" destId="{ADF0E2CD-C94F-454D-BB79-E838768C9F7C}" srcOrd="1" destOrd="0" presId="urn:microsoft.com/office/officeart/2005/8/layout/vProcess5"/>
    <dgm:cxn modelId="{6CCD3798-66A4-4591-B0B8-5F85DF5D9F70}" type="presOf" srcId="{AF1A841E-A32A-4C09-B80E-78D9440CE220}" destId="{C5100110-BF9F-44D2-B442-BAEB2FCD9523}" srcOrd="0" destOrd="0" presId="urn:microsoft.com/office/officeart/2005/8/layout/vProcess5"/>
    <dgm:cxn modelId="{12D326A3-E5FA-4088-9996-D40403F6C04D}" type="presOf" srcId="{99221F58-8873-44DA-AF6B-F2D12B1BCE7D}" destId="{6F5DE14A-0FF0-413E-AB32-DDBDD8E5ECDE}" srcOrd="0" destOrd="0" presId="urn:microsoft.com/office/officeart/2005/8/layout/vProcess5"/>
    <dgm:cxn modelId="{F57855A8-44CA-4C23-9EAB-09831B8C93B3}" type="presOf" srcId="{C6D3FDC0-0159-4F31-B9B1-252E20FC13FF}" destId="{B6ACDC47-14A3-4DA4-9B6C-32EF2010722D}" srcOrd="0" destOrd="0" presId="urn:microsoft.com/office/officeart/2005/8/layout/vProcess5"/>
    <dgm:cxn modelId="{55C648AD-41A6-46AC-859C-6DAD6966B3D9}" srcId="{C1658CCB-2083-4E9E-80B7-9264F1063C2B}" destId="{7CD341C3-6BFD-422C-8552-085D2121D5F4}" srcOrd="4" destOrd="0" parTransId="{59809EB4-3476-401D-9C38-C4D0DB643643}" sibTransId="{AB817FC8-DFAB-4708-934C-BD785EDE1CFF}"/>
    <dgm:cxn modelId="{B9E812D6-8620-400A-B8B5-1ECC8574AC8F}" srcId="{C1658CCB-2083-4E9E-80B7-9264F1063C2B}" destId="{AF1A841E-A32A-4C09-B80E-78D9440CE220}" srcOrd="1" destOrd="0" parTransId="{F3A4CE48-CD9D-4349-8F60-2F74735E983F}" sibTransId="{D0DB73C2-E1AD-422D-9B37-0E474D66DA04}"/>
    <dgm:cxn modelId="{038834D7-2940-474F-83C1-536FAD02CDD9}" type="presOf" srcId="{C1658CCB-2083-4E9E-80B7-9264F1063C2B}" destId="{1C375E18-5675-425F-8117-ACAF7D940FF4}" srcOrd="0" destOrd="0" presId="urn:microsoft.com/office/officeart/2005/8/layout/vProcess5"/>
    <dgm:cxn modelId="{CD53ACDE-68BB-43EB-A954-BF8E0EDC3BFF}" type="presOf" srcId="{A7D68DBE-F4E7-40B2-AF51-9E099782B143}" destId="{403B0C48-69EE-4C77-A988-589BF6F048C6}" srcOrd="0" destOrd="0" presId="urn:microsoft.com/office/officeart/2005/8/layout/vProcess5"/>
    <dgm:cxn modelId="{B74DA8DF-480A-4FA5-BED1-0CDBEAD4C28B}" type="presOf" srcId="{7CD341C3-6BFD-422C-8552-085D2121D5F4}" destId="{F4EDDFEB-825C-4A20-89F9-6D00C0507F35}" srcOrd="1" destOrd="0" presId="urn:microsoft.com/office/officeart/2005/8/layout/vProcess5"/>
    <dgm:cxn modelId="{B4159FED-527A-42F0-83FC-F464C7C7F071}" type="presOf" srcId="{7CD341C3-6BFD-422C-8552-085D2121D5F4}" destId="{421B83EC-6FF6-4B89-A0F0-0A46224BB581}" srcOrd="0" destOrd="0" presId="urn:microsoft.com/office/officeart/2005/8/layout/vProcess5"/>
    <dgm:cxn modelId="{5BB4FF8D-F479-4EB7-B443-A3CDE4ED3582}" type="presParOf" srcId="{1C375E18-5675-425F-8117-ACAF7D940FF4}" destId="{08392B9D-E681-4F0D-865E-9E4599A25649}" srcOrd="0" destOrd="0" presId="urn:microsoft.com/office/officeart/2005/8/layout/vProcess5"/>
    <dgm:cxn modelId="{2B2AC04D-ADFB-49EE-B35B-A5A9673D0828}" type="presParOf" srcId="{1C375E18-5675-425F-8117-ACAF7D940FF4}" destId="{6F5DE14A-0FF0-413E-AB32-DDBDD8E5ECDE}" srcOrd="1" destOrd="0" presId="urn:microsoft.com/office/officeart/2005/8/layout/vProcess5"/>
    <dgm:cxn modelId="{6E0341A2-751C-478E-8693-060A7305C9F1}" type="presParOf" srcId="{1C375E18-5675-425F-8117-ACAF7D940FF4}" destId="{C5100110-BF9F-44D2-B442-BAEB2FCD9523}" srcOrd="2" destOrd="0" presId="urn:microsoft.com/office/officeart/2005/8/layout/vProcess5"/>
    <dgm:cxn modelId="{5C820754-577C-402F-B21C-68D985DA81A8}" type="presParOf" srcId="{1C375E18-5675-425F-8117-ACAF7D940FF4}" destId="{403B0C48-69EE-4C77-A988-589BF6F048C6}" srcOrd="3" destOrd="0" presId="urn:microsoft.com/office/officeart/2005/8/layout/vProcess5"/>
    <dgm:cxn modelId="{328FC584-A873-4D12-873A-D9BDFC7BF7E5}" type="presParOf" srcId="{1C375E18-5675-425F-8117-ACAF7D940FF4}" destId="{DE1D3298-715F-419D-9600-CE04A80F5E84}" srcOrd="4" destOrd="0" presId="urn:microsoft.com/office/officeart/2005/8/layout/vProcess5"/>
    <dgm:cxn modelId="{8676C348-8B5B-40AA-9231-A0C684EB3D19}" type="presParOf" srcId="{1C375E18-5675-425F-8117-ACAF7D940FF4}" destId="{421B83EC-6FF6-4B89-A0F0-0A46224BB581}" srcOrd="5" destOrd="0" presId="urn:microsoft.com/office/officeart/2005/8/layout/vProcess5"/>
    <dgm:cxn modelId="{142A6012-2F1D-48A6-AF75-AD0F4FC2247E}" type="presParOf" srcId="{1C375E18-5675-425F-8117-ACAF7D940FF4}" destId="{CA950C26-0E1B-4E5C-ADDC-1AA76FABC501}" srcOrd="6" destOrd="0" presId="urn:microsoft.com/office/officeart/2005/8/layout/vProcess5"/>
    <dgm:cxn modelId="{1B96648A-2924-4129-83F2-37B2299CA19D}" type="presParOf" srcId="{1C375E18-5675-425F-8117-ACAF7D940FF4}" destId="{E4A5C30C-C8B9-4C31-AAD3-123757203552}" srcOrd="7" destOrd="0" presId="urn:microsoft.com/office/officeart/2005/8/layout/vProcess5"/>
    <dgm:cxn modelId="{2F480466-E6A5-4068-885F-ABB195F55A57}" type="presParOf" srcId="{1C375E18-5675-425F-8117-ACAF7D940FF4}" destId="{E283F56B-EE2D-476C-A9F1-A7BE034045B0}" srcOrd="8" destOrd="0" presId="urn:microsoft.com/office/officeart/2005/8/layout/vProcess5"/>
    <dgm:cxn modelId="{E9112B1A-06C8-487C-8F8A-22AA02C4E8B9}" type="presParOf" srcId="{1C375E18-5675-425F-8117-ACAF7D940FF4}" destId="{B6ACDC47-14A3-4DA4-9B6C-32EF2010722D}" srcOrd="9" destOrd="0" presId="urn:microsoft.com/office/officeart/2005/8/layout/vProcess5"/>
    <dgm:cxn modelId="{5831A78E-C0F7-41DA-B705-7995A290110F}" type="presParOf" srcId="{1C375E18-5675-425F-8117-ACAF7D940FF4}" destId="{B7E643B7-B2C5-4071-A489-18F70DE573F1}" srcOrd="10" destOrd="0" presId="urn:microsoft.com/office/officeart/2005/8/layout/vProcess5"/>
    <dgm:cxn modelId="{E6596E28-F1F1-4ED2-91B1-8D79D4EEDDFB}" type="presParOf" srcId="{1C375E18-5675-425F-8117-ACAF7D940FF4}" destId="{F3A4B7C3-66DC-4105-B04F-746C877CFF6E}" srcOrd="11" destOrd="0" presId="urn:microsoft.com/office/officeart/2005/8/layout/vProcess5"/>
    <dgm:cxn modelId="{65DC280C-89FE-40C0-8941-BCDB88BAC981}" type="presParOf" srcId="{1C375E18-5675-425F-8117-ACAF7D940FF4}" destId="{5B8AFA57-3F70-41D8-AF15-FC4BA2E2A70D}" srcOrd="12" destOrd="0" presId="urn:microsoft.com/office/officeart/2005/8/layout/vProcess5"/>
    <dgm:cxn modelId="{08623B28-3D44-4E29-967F-94453CE7FBD3}" type="presParOf" srcId="{1C375E18-5675-425F-8117-ACAF7D940FF4}" destId="{ADF0E2CD-C94F-454D-BB79-E838768C9F7C}" srcOrd="13" destOrd="0" presId="urn:microsoft.com/office/officeart/2005/8/layout/vProcess5"/>
    <dgm:cxn modelId="{89BAF406-213D-4A4A-BE0F-5683375B62AD}" type="presParOf" srcId="{1C375E18-5675-425F-8117-ACAF7D940FF4}" destId="{F4EDDFEB-825C-4A20-89F9-6D00C0507F3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6247F8-9F36-46E1-A7A3-C058DAEBDF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ED438C-8611-419E-A833-3C33D72C73D6}">
      <dgm:prSet/>
      <dgm:spPr/>
      <dgm:t>
        <a:bodyPr/>
        <a:lstStyle/>
        <a:p>
          <a:r>
            <a:rPr lang="nl-NL"/>
            <a:t>Paracetamol</a:t>
          </a:r>
          <a:endParaRPr lang="en-US"/>
        </a:p>
      </dgm:t>
    </dgm:pt>
    <dgm:pt modelId="{E9260A66-3E05-416E-AA51-6A4538D383DA}" type="parTrans" cxnId="{FA72A569-82F9-4797-9E7E-8F15A8DD1C5F}">
      <dgm:prSet/>
      <dgm:spPr/>
      <dgm:t>
        <a:bodyPr/>
        <a:lstStyle/>
        <a:p>
          <a:endParaRPr lang="en-US"/>
        </a:p>
      </dgm:t>
    </dgm:pt>
    <dgm:pt modelId="{0008EECF-7125-4804-9EB1-4847D03DDC81}" type="sibTrans" cxnId="{FA72A569-82F9-4797-9E7E-8F15A8DD1C5F}">
      <dgm:prSet/>
      <dgm:spPr/>
      <dgm:t>
        <a:bodyPr/>
        <a:lstStyle/>
        <a:p>
          <a:endParaRPr lang="en-US"/>
        </a:p>
      </dgm:t>
    </dgm:pt>
    <dgm:pt modelId="{4732D8C7-11F6-4115-A8D9-A6F9CBB561EA}">
      <dgm:prSet/>
      <dgm:spPr/>
      <dgm:t>
        <a:bodyPr/>
        <a:lstStyle/>
        <a:p>
          <a:r>
            <a:rPr lang="nl-NL"/>
            <a:t>Antireumatica/NSAID</a:t>
          </a:r>
          <a:endParaRPr lang="en-US"/>
        </a:p>
      </dgm:t>
    </dgm:pt>
    <dgm:pt modelId="{B3A83B46-5A7A-446A-8E3F-269B33ABA392}" type="parTrans" cxnId="{61B52CD4-14A4-4B8C-8E54-17B68B03211E}">
      <dgm:prSet/>
      <dgm:spPr/>
      <dgm:t>
        <a:bodyPr/>
        <a:lstStyle/>
        <a:p>
          <a:endParaRPr lang="en-US"/>
        </a:p>
      </dgm:t>
    </dgm:pt>
    <dgm:pt modelId="{6F0070AB-E4ED-4CC1-91D4-C02472F49296}" type="sibTrans" cxnId="{61B52CD4-14A4-4B8C-8E54-17B68B03211E}">
      <dgm:prSet/>
      <dgm:spPr/>
      <dgm:t>
        <a:bodyPr/>
        <a:lstStyle/>
        <a:p>
          <a:endParaRPr lang="en-US"/>
        </a:p>
      </dgm:t>
    </dgm:pt>
    <dgm:pt modelId="{2FE48629-FD36-4266-82E4-6CDD29E2F112}">
      <dgm:prSet/>
      <dgm:spPr/>
      <dgm:t>
        <a:bodyPr/>
        <a:lstStyle/>
        <a:p>
          <a:r>
            <a:rPr lang="nl-NL"/>
            <a:t>Bijnierschorshormoon</a:t>
          </a:r>
          <a:endParaRPr lang="en-US"/>
        </a:p>
      </dgm:t>
    </dgm:pt>
    <dgm:pt modelId="{28322D52-4A2C-476D-A41F-8280E9BC1167}" type="parTrans" cxnId="{122CCF75-7C0E-4E09-986D-AD172BEEB025}">
      <dgm:prSet/>
      <dgm:spPr/>
      <dgm:t>
        <a:bodyPr/>
        <a:lstStyle/>
        <a:p>
          <a:endParaRPr lang="en-US"/>
        </a:p>
      </dgm:t>
    </dgm:pt>
    <dgm:pt modelId="{398802E0-C7F8-4F55-81A7-62749A9C6A82}" type="sibTrans" cxnId="{122CCF75-7C0E-4E09-986D-AD172BEEB025}">
      <dgm:prSet/>
      <dgm:spPr/>
      <dgm:t>
        <a:bodyPr/>
        <a:lstStyle/>
        <a:p>
          <a:endParaRPr lang="en-US"/>
        </a:p>
      </dgm:t>
    </dgm:pt>
    <dgm:pt modelId="{3CD1274F-1138-4383-A362-C6AEBB55F8DD}">
      <dgm:prSet/>
      <dgm:spPr/>
      <dgm:t>
        <a:bodyPr/>
        <a:lstStyle/>
        <a:p>
          <a:r>
            <a:rPr lang="nl-NL"/>
            <a:t>DMARD’s, TNF-x-remmers</a:t>
          </a:r>
          <a:endParaRPr lang="en-US"/>
        </a:p>
      </dgm:t>
    </dgm:pt>
    <dgm:pt modelId="{FB0C8A31-D4B1-4C2D-A774-C0A7F246FA5D}" type="parTrans" cxnId="{97A7EDBF-FE96-427D-BCF2-DDE2747ED7F7}">
      <dgm:prSet/>
      <dgm:spPr/>
      <dgm:t>
        <a:bodyPr/>
        <a:lstStyle/>
        <a:p>
          <a:endParaRPr lang="en-US"/>
        </a:p>
      </dgm:t>
    </dgm:pt>
    <dgm:pt modelId="{790E75F5-6E92-4281-A81B-8DA421D81A0B}" type="sibTrans" cxnId="{97A7EDBF-FE96-427D-BCF2-DDE2747ED7F7}">
      <dgm:prSet/>
      <dgm:spPr/>
      <dgm:t>
        <a:bodyPr/>
        <a:lstStyle/>
        <a:p>
          <a:endParaRPr lang="en-US"/>
        </a:p>
      </dgm:t>
    </dgm:pt>
    <dgm:pt modelId="{0BDC120F-85E9-4FE8-8ABA-E26ECFB1861C}">
      <dgm:prSet/>
      <dgm:spPr/>
      <dgm:t>
        <a:bodyPr/>
        <a:lstStyle/>
        <a:p>
          <a:r>
            <a:rPr lang="nl-NL"/>
            <a:t>Goudinjectie</a:t>
          </a:r>
          <a:endParaRPr lang="en-US"/>
        </a:p>
      </dgm:t>
    </dgm:pt>
    <dgm:pt modelId="{A188DE6F-5C9E-4120-8635-3405C5F714E7}" type="parTrans" cxnId="{8EFE0364-8AF4-4886-9B5E-7D7A8D353FA2}">
      <dgm:prSet/>
      <dgm:spPr/>
      <dgm:t>
        <a:bodyPr/>
        <a:lstStyle/>
        <a:p>
          <a:endParaRPr lang="en-US"/>
        </a:p>
      </dgm:t>
    </dgm:pt>
    <dgm:pt modelId="{A4AFBC15-522E-43D7-B9F9-F943DCACAD21}" type="sibTrans" cxnId="{8EFE0364-8AF4-4886-9B5E-7D7A8D353FA2}">
      <dgm:prSet/>
      <dgm:spPr/>
      <dgm:t>
        <a:bodyPr/>
        <a:lstStyle/>
        <a:p>
          <a:endParaRPr lang="en-US"/>
        </a:p>
      </dgm:t>
    </dgm:pt>
    <dgm:pt modelId="{BE71B1D5-767B-4089-AAF0-839EF3E1670D}">
      <dgm:prSet/>
      <dgm:spPr/>
      <dgm:t>
        <a:bodyPr/>
        <a:lstStyle/>
        <a:p>
          <a:r>
            <a:rPr lang="nl-NL"/>
            <a:t>gewrichtsvervanging</a:t>
          </a:r>
          <a:endParaRPr lang="en-US"/>
        </a:p>
      </dgm:t>
    </dgm:pt>
    <dgm:pt modelId="{67BD38C1-B3CB-4182-A8CD-980579F8AFA9}" type="parTrans" cxnId="{A40220A0-CA46-463D-B31E-234E5B0D9FA9}">
      <dgm:prSet/>
      <dgm:spPr/>
      <dgm:t>
        <a:bodyPr/>
        <a:lstStyle/>
        <a:p>
          <a:endParaRPr lang="en-US"/>
        </a:p>
      </dgm:t>
    </dgm:pt>
    <dgm:pt modelId="{5A96BDE4-0F53-4547-94D7-47E513465A7B}" type="sibTrans" cxnId="{A40220A0-CA46-463D-B31E-234E5B0D9FA9}">
      <dgm:prSet/>
      <dgm:spPr/>
      <dgm:t>
        <a:bodyPr/>
        <a:lstStyle/>
        <a:p>
          <a:endParaRPr lang="en-US"/>
        </a:p>
      </dgm:t>
    </dgm:pt>
    <dgm:pt modelId="{57601412-62F1-422C-B457-DDFB5C275016}">
      <dgm:prSet/>
      <dgm:spPr/>
      <dgm:t>
        <a:bodyPr/>
        <a:lstStyle/>
        <a:p>
          <a:r>
            <a:rPr lang="nl-NL"/>
            <a:t>Fysio-/Ergotherapie</a:t>
          </a:r>
          <a:endParaRPr lang="en-US"/>
        </a:p>
      </dgm:t>
    </dgm:pt>
    <dgm:pt modelId="{9FE6F92A-D596-4527-841B-CD0B49407788}" type="parTrans" cxnId="{A8ACB671-E7BF-4228-8BFD-38B0D805251F}">
      <dgm:prSet/>
      <dgm:spPr/>
      <dgm:t>
        <a:bodyPr/>
        <a:lstStyle/>
        <a:p>
          <a:endParaRPr lang="en-US"/>
        </a:p>
      </dgm:t>
    </dgm:pt>
    <dgm:pt modelId="{5AC78705-24C0-488F-9683-9AEA37331ACC}" type="sibTrans" cxnId="{A8ACB671-E7BF-4228-8BFD-38B0D805251F}">
      <dgm:prSet/>
      <dgm:spPr/>
      <dgm:t>
        <a:bodyPr/>
        <a:lstStyle/>
        <a:p>
          <a:endParaRPr lang="en-US"/>
        </a:p>
      </dgm:t>
    </dgm:pt>
    <dgm:pt modelId="{6C96A332-B46A-4CBF-8DD5-C467F191455C}">
      <dgm:prSet/>
      <dgm:spPr/>
      <dgm:t>
        <a:bodyPr/>
        <a:lstStyle/>
        <a:p>
          <a:r>
            <a:rPr lang="nl-NL"/>
            <a:t>hulpmiddelen</a:t>
          </a:r>
          <a:endParaRPr lang="en-US"/>
        </a:p>
      </dgm:t>
    </dgm:pt>
    <dgm:pt modelId="{1147DC19-0F1E-4CFB-9ECC-1F5CF4BD56A3}" type="parTrans" cxnId="{E490749C-09D2-4F9F-B6E5-EC6E86DFBA53}">
      <dgm:prSet/>
      <dgm:spPr/>
      <dgm:t>
        <a:bodyPr/>
        <a:lstStyle/>
        <a:p>
          <a:endParaRPr lang="en-US"/>
        </a:p>
      </dgm:t>
    </dgm:pt>
    <dgm:pt modelId="{DA12C2DD-41CA-423F-B794-A7999FAC44C4}" type="sibTrans" cxnId="{E490749C-09D2-4F9F-B6E5-EC6E86DFBA53}">
      <dgm:prSet/>
      <dgm:spPr/>
      <dgm:t>
        <a:bodyPr/>
        <a:lstStyle/>
        <a:p>
          <a:endParaRPr lang="en-US"/>
        </a:p>
      </dgm:t>
    </dgm:pt>
    <dgm:pt modelId="{8CC8DEDF-B138-4D8E-B7B1-D31126F5D9F7}" type="pres">
      <dgm:prSet presAssocID="{9F6247F8-9F36-46E1-A7A3-C058DAEBDF45}" presName="linear" presStyleCnt="0">
        <dgm:presLayoutVars>
          <dgm:animLvl val="lvl"/>
          <dgm:resizeHandles val="exact"/>
        </dgm:presLayoutVars>
      </dgm:prSet>
      <dgm:spPr/>
    </dgm:pt>
    <dgm:pt modelId="{9400DF57-9A36-4C57-94CA-20D8F93DDA7E}" type="pres">
      <dgm:prSet presAssocID="{E7ED438C-8611-419E-A833-3C33D72C73D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16DAEB0-DDEB-40B5-BBFA-66DE5189FECC}" type="pres">
      <dgm:prSet presAssocID="{0008EECF-7125-4804-9EB1-4847D03DDC81}" presName="spacer" presStyleCnt="0"/>
      <dgm:spPr/>
    </dgm:pt>
    <dgm:pt modelId="{BB7054E2-BBC3-487E-B29D-16AE06E6BF8F}" type="pres">
      <dgm:prSet presAssocID="{4732D8C7-11F6-4115-A8D9-A6F9CBB561E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EFE172A-44DB-44F3-BB3A-815316FD3162}" type="pres">
      <dgm:prSet presAssocID="{6F0070AB-E4ED-4CC1-91D4-C02472F49296}" presName="spacer" presStyleCnt="0"/>
      <dgm:spPr/>
    </dgm:pt>
    <dgm:pt modelId="{99A410A0-1CAD-4E38-9FB8-E2CA4E7C01F5}" type="pres">
      <dgm:prSet presAssocID="{2FE48629-FD36-4266-82E4-6CDD29E2F11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F81735F-4332-45DA-92D5-7B46CC45F76C}" type="pres">
      <dgm:prSet presAssocID="{398802E0-C7F8-4F55-81A7-62749A9C6A82}" presName="spacer" presStyleCnt="0"/>
      <dgm:spPr/>
    </dgm:pt>
    <dgm:pt modelId="{DE062E8F-4A2B-417E-990C-3E170BBF4F51}" type="pres">
      <dgm:prSet presAssocID="{3CD1274F-1138-4383-A362-C6AEBB55F8D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45CAB71-0649-4BDD-9303-0E643F413D45}" type="pres">
      <dgm:prSet presAssocID="{790E75F5-6E92-4281-A81B-8DA421D81A0B}" presName="spacer" presStyleCnt="0"/>
      <dgm:spPr/>
    </dgm:pt>
    <dgm:pt modelId="{4BFAC501-85DC-4648-B80D-DC885F4A3118}" type="pres">
      <dgm:prSet presAssocID="{0BDC120F-85E9-4FE8-8ABA-E26ECFB1861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8713A53-EFED-4EFD-A2EA-BF661EE22E73}" type="pres">
      <dgm:prSet presAssocID="{A4AFBC15-522E-43D7-B9F9-F943DCACAD21}" presName="spacer" presStyleCnt="0"/>
      <dgm:spPr/>
    </dgm:pt>
    <dgm:pt modelId="{DFA6A483-28B6-41D0-B3DB-7104FD06D31E}" type="pres">
      <dgm:prSet presAssocID="{BE71B1D5-767B-4089-AAF0-839EF3E1670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310B83D-D9A7-4413-BD94-7F18FA83A03C}" type="pres">
      <dgm:prSet presAssocID="{5A96BDE4-0F53-4547-94D7-47E513465A7B}" presName="spacer" presStyleCnt="0"/>
      <dgm:spPr/>
    </dgm:pt>
    <dgm:pt modelId="{61A52D68-6A08-4E33-A7F5-9689E683F2C6}" type="pres">
      <dgm:prSet presAssocID="{57601412-62F1-422C-B457-DDFB5C27501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6573D8F-19B2-4CE1-8F02-9BE5265CEFCA}" type="pres">
      <dgm:prSet presAssocID="{5AC78705-24C0-488F-9683-9AEA37331ACC}" presName="spacer" presStyleCnt="0"/>
      <dgm:spPr/>
    </dgm:pt>
    <dgm:pt modelId="{E28D79D0-3231-4D69-984E-0D449B050EA7}" type="pres">
      <dgm:prSet presAssocID="{6C96A332-B46A-4CBF-8DD5-C467F191455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1695808-61EF-4548-96D5-057BDD29E8C5}" type="presOf" srcId="{9F6247F8-9F36-46E1-A7A3-C058DAEBDF45}" destId="{8CC8DEDF-B138-4D8E-B7B1-D31126F5D9F7}" srcOrd="0" destOrd="0" presId="urn:microsoft.com/office/officeart/2005/8/layout/vList2"/>
    <dgm:cxn modelId="{4CA86E1E-D3E7-42A6-9AB4-8DF8ADB06A8A}" type="presOf" srcId="{6C96A332-B46A-4CBF-8DD5-C467F191455C}" destId="{E28D79D0-3231-4D69-984E-0D449B050EA7}" srcOrd="0" destOrd="0" presId="urn:microsoft.com/office/officeart/2005/8/layout/vList2"/>
    <dgm:cxn modelId="{782AA830-3508-4DF3-89C2-97BB6C0A3C81}" type="presOf" srcId="{2FE48629-FD36-4266-82E4-6CDD29E2F112}" destId="{99A410A0-1CAD-4E38-9FB8-E2CA4E7C01F5}" srcOrd="0" destOrd="0" presId="urn:microsoft.com/office/officeart/2005/8/layout/vList2"/>
    <dgm:cxn modelId="{AF35395B-2B1C-424F-B7D0-2D3568BEA0A4}" type="presOf" srcId="{0BDC120F-85E9-4FE8-8ABA-E26ECFB1861C}" destId="{4BFAC501-85DC-4648-B80D-DC885F4A3118}" srcOrd="0" destOrd="0" presId="urn:microsoft.com/office/officeart/2005/8/layout/vList2"/>
    <dgm:cxn modelId="{8EFE0364-8AF4-4886-9B5E-7D7A8D353FA2}" srcId="{9F6247F8-9F36-46E1-A7A3-C058DAEBDF45}" destId="{0BDC120F-85E9-4FE8-8ABA-E26ECFB1861C}" srcOrd="4" destOrd="0" parTransId="{A188DE6F-5C9E-4120-8635-3405C5F714E7}" sibTransId="{A4AFBC15-522E-43D7-B9F9-F943DCACAD21}"/>
    <dgm:cxn modelId="{FA72A569-82F9-4797-9E7E-8F15A8DD1C5F}" srcId="{9F6247F8-9F36-46E1-A7A3-C058DAEBDF45}" destId="{E7ED438C-8611-419E-A833-3C33D72C73D6}" srcOrd="0" destOrd="0" parTransId="{E9260A66-3E05-416E-AA51-6A4538D383DA}" sibTransId="{0008EECF-7125-4804-9EB1-4847D03DDC81}"/>
    <dgm:cxn modelId="{1C06496E-2604-4CDF-9D7A-F5B7B351AA99}" type="presOf" srcId="{BE71B1D5-767B-4089-AAF0-839EF3E1670D}" destId="{DFA6A483-28B6-41D0-B3DB-7104FD06D31E}" srcOrd="0" destOrd="0" presId="urn:microsoft.com/office/officeart/2005/8/layout/vList2"/>
    <dgm:cxn modelId="{A8ACB671-E7BF-4228-8BFD-38B0D805251F}" srcId="{9F6247F8-9F36-46E1-A7A3-C058DAEBDF45}" destId="{57601412-62F1-422C-B457-DDFB5C275016}" srcOrd="6" destOrd="0" parTransId="{9FE6F92A-D596-4527-841B-CD0B49407788}" sibTransId="{5AC78705-24C0-488F-9683-9AEA37331ACC}"/>
    <dgm:cxn modelId="{122CCF75-7C0E-4E09-986D-AD172BEEB025}" srcId="{9F6247F8-9F36-46E1-A7A3-C058DAEBDF45}" destId="{2FE48629-FD36-4266-82E4-6CDD29E2F112}" srcOrd="2" destOrd="0" parTransId="{28322D52-4A2C-476D-A41F-8280E9BC1167}" sibTransId="{398802E0-C7F8-4F55-81A7-62749A9C6A82}"/>
    <dgm:cxn modelId="{8F4D5176-D2E3-4320-A3F9-20913EBBBF97}" type="presOf" srcId="{E7ED438C-8611-419E-A833-3C33D72C73D6}" destId="{9400DF57-9A36-4C57-94CA-20D8F93DDA7E}" srcOrd="0" destOrd="0" presId="urn:microsoft.com/office/officeart/2005/8/layout/vList2"/>
    <dgm:cxn modelId="{BB8B6383-1C92-48F6-A9EE-97163A4846FE}" type="presOf" srcId="{4732D8C7-11F6-4115-A8D9-A6F9CBB561EA}" destId="{BB7054E2-BBC3-487E-B29D-16AE06E6BF8F}" srcOrd="0" destOrd="0" presId="urn:microsoft.com/office/officeart/2005/8/layout/vList2"/>
    <dgm:cxn modelId="{E490749C-09D2-4F9F-B6E5-EC6E86DFBA53}" srcId="{9F6247F8-9F36-46E1-A7A3-C058DAEBDF45}" destId="{6C96A332-B46A-4CBF-8DD5-C467F191455C}" srcOrd="7" destOrd="0" parTransId="{1147DC19-0F1E-4CFB-9ECC-1F5CF4BD56A3}" sibTransId="{DA12C2DD-41CA-423F-B794-A7999FAC44C4}"/>
    <dgm:cxn modelId="{A40220A0-CA46-463D-B31E-234E5B0D9FA9}" srcId="{9F6247F8-9F36-46E1-A7A3-C058DAEBDF45}" destId="{BE71B1D5-767B-4089-AAF0-839EF3E1670D}" srcOrd="5" destOrd="0" parTransId="{67BD38C1-B3CB-4182-A8CD-980579F8AFA9}" sibTransId="{5A96BDE4-0F53-4547-94D7-47E513465A7B}"/>
    <dgm:cxn modelId="{97A7EDBF-FE96-427D-BCF2-DDE2747ED7F7}" srcId="{9F6247F8-9F36-46E1-A7A3-C058DAEBDF45}" destId="{3CD1274F-1138-4383-A362-C6AEBB55F8DD}" srcOrd="3" destOrd="0" parTransId="{FB0C8A31-D4B1-4C2D-A774-C0A7F246FA5D}" sibTransId="{790E75F5-6E92-4281-A81B-8DA421D81A0B}"/>
    <dgm:cxn modelId="{61B52CD4-14A4-4B8C-8E54-17B68B03211E}" srcId="{9F6247F8-9F36-46E1-A7A3-C058DAEBDF45}" destId="{4732D8C7-11F6-4115-A8D9-A6F9CBB561EA}" srcOrd="1" destOrd="0" parTransId="{B3A83B46-5A7A-446A-8E3F-269B33ABA392}" sibTransId="{6F0070AB-E4ED-4CC1-91D4-C02472F49296}"/>
    <dgm:cxn modelId="{488FC7E5-FA74-482B-9859-DB4E0B656E75}" type="presOf" srcId="{3CD1274F-1138-4383-A362-C6AEBB55F8DD}" destId="{DE062E8F-4A2B-417E-990C-3E170BBF4F51}" srcOrd="0" destOrd="0" presId="urn:microsoft.com/office/officeart/2005/8/layout/vList2"/>
    <dgm:cxn modelId="{8313ECFC-071B-4AFF-859C-3F06C14649A8}" type="presOf" srcId="{57601412-62F1-422C-B457-DDFB5C275016}" destId="{61A52D68-6A08-4E33-A7F5-9689E683F2C6}" srcOrd="0" destOrd="0" presId="urn:microsoft.com/office/officeart/2005/8/layout/vList2"/>
    <dgm:cxn modelId="{E3573F61-CE92-4144-98DF-F2FAFC46FDC6}" type="presParOf" srcId="{8CC8DEDF-B138-4D8E-B7B1-D31126F5D9F7}" destId="{9400DF57-9A36-4C57-94CA-20D8F93DDA7E}" srcOrd="0" destOrd="0" presId="urn:microsoft.com/office/officeart/2005/8/layout/vList2"/>
    <dgm:cxn modelId="{7D945B91-D2E7-4980-BAD3-455717A04594}" type="presParOf" srcId="{8CC8DEDF-B138-4D8E-B7B1-D31126F5D9F7}" destId="{616DAEB0-DDEB-40B5-BBFA-66DE5189FECC}" srcOrd="1" destOrd="0" presId="urn:microsoft.com/office/officeart/2005/8/layout/vList2"/>
    <dgm:cxn modelId="{CE5252F2-6DD7-43D0-BBB6-65F8AAD2B578}" type="presParOf" srcId="{8CC8DEDF-B138-4D8E-B7B1-D31126F5D9F7}" destId="{BB7054E2-BBC3-487E-B29D-16AE06E6BF8F}" srcOrd="2" destOrd="0" presId="urn:microsoft.com/office/officeart/2005/8/layout/vList2"/>
    <dgm:cxn modelId="{0D110D4D-F54C-4CD4-B8CE-6833FCA8815B}" type="presParOf" srcId="{8CC8DEDF-B138-4D8E-B7B1-D31126F5D9F7}" destId="{BEFE172A-44DB-44F3-BB3A-815316FD3162}" srcOrd="3" destOrd="0" presId="urn:microsoft.com/office/officeart/2005/8/layout/vList2"/>
    <dgm:cxn modelId="{9928CD54-3DAE-4E53-A9E0-B9212846075C}" type="presParOf" srcId="{8CC8DEDF-B138-4D8E-B7B1-D31126F5D9F7}" destId="{99A410A0-1CAD-4E38-9FB8-E2CA4E7C01F5}" srcOrd="4" destOrd="0" presId="urn:microsoft.com/office/officeart/2005/8/layout/vList2"/>
    <dgm:cxn modelId="{E00F69BF-2B84-490E-92C8-7FDC6DD2F2F2}" type="presParOf" srcId="{8CC8DEDF-B138-4D8E-B7B1-D31126F5D9F7}" destId="{7F81735F-4332-45DA-92D5-7B46CC45F76C}" srcOrd="5" destOrd="0" presId="urn:microsoft.com/office/officeart/2005/8/layout/vList2"/>
    <dgm:cxn modelId="{105AB5F1-C1E2-4648-AA15-3485E7030EC9}" type="presParOf" srcId="{8CC8DEDF-B138-4D8E-B7B1-D31126F5D9F7}" destId="{DE062E8F-4A2B-417E-990C-3E170BBF4F51}" srcOrd="6" destOrd="0" presId="urn:microsoft.com/office/officeart/2005/8/layout/vList2"/>
    <dgm:cxn modelId="{B55945E8-8BCF-4FFB-82AC-B462E167082A}" type="presParOf" srcId="{8CC8DEDF-B138-4D8E-B7B1-D31126F5D9F7}" destId="{845CAB71-0649-4BDD-9303-0E643F413D45}" srcOrd="7" destOrd="0" presId="urn:microsoft.com/office/officeart/2005/8/layout/vList2"/>
    <dgm:cxn modelId="{3442C3D7-836D-4FDA-9AEE-31AD3AA2596E}" type="presParOf" srcId="{8CC8DEDF-B138-4D8E-B7B1-D31126F5D9F7}" destId="{4BFAC501-85DC-4648-B80D-DC885F4A3118}" srcOrd="8" destOrd="0" presId="urn:microsoft.com/office/officeart/2005/8/layout/vList2"/>
    <dgm:cxn modelId="{C630C2D2-F933-4411-B96E-DE7566C02BD4}" type="presParOf" srcId="{8CC8DEDF-B138-4D8E-B7B1-D31126F5D9F7}" destId="{08713A53-EFED-4EFD-A2EA-BF661EE22E73}" srcOrd="9" destOrd="0" presId="urn:microsoft.com/office/officeart/2005/8/layout/vList2"/>
    <dgm:cxn modelId="{721C5FBE-6E01-42D6-B379-DBF1D436DEF3}" type="presParOf" srcId="{8CC8DEDF-B138-4D8E-B7B1-D31126F5D9F7}" destId="{DFA6A483-28B6-41D0-B3DB-7104FD06D31E}" srcOrd="10" destOrd="0" presId="urn:microsoft.com/office/officeart/2005/8/layout/vList2"/>
    <dgm:cxn modelId="{259B99F6-52D5-4F78-8EBE-1557369DBB3F}" type="presParOf" srcId="{8CC8DEDF-B138-4D8E-B7B1-D31126F5D9F7}" destId="{0310B83D-D9A7-4413-BD94-7F18FA83A03C}" srcOrd="11" destOrd="0" presId="urn:microsoft.com/office/officeart/2005/8/layout/vList2"/>
    <dgm:cxn modelId="{2A16642A-A730-4BBA-BB33-DBF4DF747E3D}" type="presParOf" srcId="{8CC8DEDF-B138-4D8E-B7B1-D31126F5D9F7}" destId="{61A52D68-6A08-4E33-A7F5-9689E683F2C6}" srcOrd="12" destOrd="0" presId="urn:microsoft.com/office/officeart/2005/8/layout/vList2"/>
    <dgm:cxn modelId="{9B7FF143-C8FB-4B90-A18C-5BD445D93AE7}" type="presParOf" srcId="{8CC8DEDF-B138-4D8E-B7B1-D31126F5D9F7}" destId="{96573D8F-19B2-4CE1-8F02-9BE5265CEFCA}" srcOrd="13" destOrd="0" presId="urn:microsoft.com/office/officeart/2005/8/layout/vList2"/>
    <dgm:cxn modelId="{52B22DC6-66CB-4191-8043-20FA2776BCE6}" type="presParOf" srcId="{8CC8DEDF-B138-4D8E-B7B1-D31126F5D9F7}" destId="{E28D79D0-3231-4D69-984E-0D449B050EA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2FEF10-2F6A-4B24-94D5-271B87DAFD2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B7604-55DF-4D01-9672-B7A2151BE31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Verschijnselen van</a:t>
          </a:r>
          <a:endParaRPr lang="en-US"/>
        </a:p>
      </dgm:t>
    </dgm:pt>
    <dgm:pt modelId="{A10968BE-607F-449B-B2B9-C9ADB587C7C5}" type="parTrans" cxnId="{D0EF7487-2CFA-4B63-9686-0DB98FD61295}">
      <dgm:prSet/>
      <dgm:spPr/>
      <dgm:t>
        <a:bodyPr/>
        <a:lstStyle/>
        <a:p>
          <a:endParaRPr lang="en-US"/>
        </a:p>
      </dgm:t>
    </dgm:pt>
    <dgm:pt modelId="{DC70D5C1-6FAF-4831-A95B-1F9F6D3E084B}" type="sibTrans" cxnId="{D0EF7487-2CFA-4B63-9686-0DB98FD61295}">
      <dgm:prSet/>
      <dgm:spPr/>
      <dgm:t>
        <a:bodyPr/>
        <a:lstStyle/>
        <a:p>
          <a:endParaRPr lang="en-US"/>
        </a:p>
      </dgm:t>
    </dgm:pt>
    <dgm:pt modelId="{D8B0AD1D-CE6F-4D46-9DEA-F768B8E77F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Spondylitis ankylopoetica</a:t>
          </a:r>
          <a:endParaRPr lang="en-US"/>
        </a:p>
      </dgm:t>
    </dgm:pt>
    <dgm:pt modelId="{156E1E66-A004-4799-B2A9-DE11563935DC}" type="parTrans" cxnId="{303D5F1B-601B-4E1E-8715-72ADB38BBD63}">
      <dgm:prSet/>
      <dgm:spPr/>
      <dgm:t>
        <a:bodyPr/>
        <a:lstStyle/>
        <a:p>
          <a:endParaRPr lang="en-US"/>
        </a:p>
      </dgm:t>
    </dgm:pt>
    <dgm:pt modelId="{FCD6EEEB-B965-4C77-94D4-D4CB8C612612}" type="sibTrans" cxnId="{303D5F1B-601B-4E1E-8715-72ADB38BBD63}">
      <dgm:prSet/>
      <dgm:spPr/>
      <dgm:t>
        <a:bodyPr/>
        <a:lstStyle/>
        <a:p>
          <a:endParaRPr lang="en-US"/>
        </a:p>
      </dgm:t>
    </dgm:pt>
    <dgm:pt modelId="{1E355BC1-566F-43B4-93DD-92A84CCE30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(Vorm van reuma)</a:t>
          </a:r>
          <a:endParaRPr lang="en-US"/>
        </a:p>
      </dgm:t>
    </dgm:pt>
    <dgm:pt modelId="{E63C7495-7EBE-4266-9E5B-CEA2E4186566}" type="parTrans" cxnId="{4B82E172-C643-4F37-934B-E503AC450309}">
      <dgm:prSet/>
      <dgm:spPr/>
      <dgm:t>
        <a:bodyPr/>
        <a:lstStyle/>
        <a:p>
          <a:endParaRPr lang="en-US"/>
        </a:p>
      </dgm:t>
    </dgm:pt>
    <dgm:pt modelId="{F61741AC-1E9A-4E7A-986D-F5F3189CD582}" type="sibTrans" cxnId="{4B82E172-C643-4F37-934B-E503AC450309}">
      <dgm:prSet/>
      <dgm:spPr/>
      <dgm:t>
        <a:bodyPr/>
        <a:lstStyle/>
        <a:p>
          <a:endParaRPr lang="en-US"/>
        </a:p>
      </dgm:t>
    </dgm:pt>
    <dgm:pt modelId="{F8D6D0FA-6C3B-43FE-8E6E-AAE9AB8F2ED1}" type="pres">
      <dgm:prSet presAssocID="{292FEF10-2F6A-4B24-94D5-271B87DAFD2D}" presName="root" presStyleCnt="0">
        <dgm:presLayoutVars>
          <dgm:dir/>
          <dgm:resizeHandles val="exact"/>
        </dgm:presLayoutVars>
      </dgm:prSet>
      <dgm:spPr/>
    </dgm:pt>
    <dgm:pt modelId="{EA79F16E-A99F-4CFE-82C7-59AAD12991AE}" type="pres">
      <dgm:prSet presAssocID="{5A4B7604-55DF-4D01-9672-B7A2151BE31D}" presName="compNode" presStyleCnt="0"/>
      <dgm:spPr/>
    </dgm:pt>
    <dgm:pt modelId="{AB332BE5-C1CE-4260-AB10-D42FFE4C5021}" type="pres">
      <dgm:prSet presAssocID="{5A4B7604-55DF-4D01-9672-B7A2151BE31D}" presName="iconBgRect" presStyleLbl="bgShp" presStyleIdx="0" presStyleCnt="3"/>
      <dgm:spPr/>
    </dgm:pt>
    <dgm:pt modelId="{234F4A0C-00FB-4791-B216-2ABE084249B6}" type="pres">
      <dgm:prSet presAssocID="{5A4B7604-55DF-4D01-9672-B7A2151BE3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op"/>
        </a:ext>
      </dgm:extLst>
    </dgm:pt>
    <dgm:pt modelId="{803B4BC0-AD2D-4FD6-B506-E352D9417BF6}" type="pres">
      <dgm:prSet presAssocID="{5A4B7604-55DF-4D01-9672-B7A2151BE31D}" presName="spaceRect" presStyleCnt="0"/>
      <dgm:spPr/>
    </dgm:pt>
    <dgm:pt modelId="{6AE26432-0C03-4DE3-9C7A-C0ABE7A0E5B2}" type="pres">
      <dgm:prSet presAssocID="{5A4B7604-55DF-4D01-9672-B7A2151BE31D}" presName="textRect" presStyleLbl="revTx" presStyleIdx="0" presStyleCnt="3">
        <dgm:presLayoutVars>
          <dgm:chMax val="1"/>
          <dgm:chPref val="1"/>
        </dgm:presLayoutVars>
      </dgm:prSet>
      <dgm:spPr/>
    </dgm:pt>
    <dgm:pt modelId="{E1A5D9E4-D528-45F8-8DCD-29915544B0E5}" type="pres">
      <dgm:prSet presAssocID="{DC70D5C1-6FAF-4831-A95B-1F9F6D3E084B}" presName="sibTrans" presStyleCnt="0"/>
      <dgm:spPr/>
    </dgm:pt>
    <dgm:pt modelId="{8298247C-16B6-42D3-819C-59B57E2AB3B4}" type="pres">
      <dgm:prSet presAssocID="{D8B0AD1D-CE6F-4D46-9DEA-F768B8E77F38}" presName="compNode" presStyleCnt="0"/>
      <dgm:spPr/>
    </dgm:pt>
    <dgm:pt modelId="{D82C73E4-10F2-4D01-9D6C-7C01770ACD8B}" type="pres">
      <dgm:prSet presAssocID="{D8B0AD1D-CE6F-4D46-9DEA-F768B8E77F38}" presName="iconBgRect" presStyleLbl="bgShp" presStyleIdx="1" presStyleCnt="3"/>
      <dgm:spPr/>
    </dgm:pt>
    <dgm:pt modelId="{95C0C10E-421E-4ECC-B7E9-D83ECE0D84A6}" type="pres">
      <dgm:prSet presAssocID="{D8B0AD1D-CE6F-4D46-9DEA-F768B8E77F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BB7492D4-FDBB-4892-8B86-06CD3C482977}" type="pres">
      <dgm:prSet presAssocID="{D8B0AD1D-CE6F-4D46-9DEA-F768B8E77F38}" presName="spaceRect" presStyleCnt="0"/>
      <dgm:spPr/>
    </dgm:pt>
    <dgm:pt modelId="{6DACCFCC-ABB3-4E42-B05D-33A7366A82D3}" type="pres">
      <dgm:prSet presAssocID="{D8B0AD1D-CE6F-4D46-9DEA-F768B8E77F38}" presName="textRect" presStyleLbl="revTx" presStyleIdx="1" presStyleCnt="3">
        <dgm:presLayoutVars>
          <dgm:chMax val="1"/>
          <dgm:chPref val="1"/>
        </dgm:presLayoutVars>
      </dgm:prSet>
      <dgm:spPr/>
    </dgm:pt>
    <dgm:pt modelId="{32D8B503-21BD-4EAE-9533-63B6212678A4}" type="pres">
      <dgm:prSet presAssocID="{FCD6EEEB-B965-4C77-94D4-D4CB8C612612}" presName="sibTrans" presStyleCnt="0"/>
      <dgm:spPr/>
    </dgm:pt>
    <dgm:pt modelId="{BE5A7DD4-B20D-404B-AF71-6FE621E9F819}" type="pres">
      <dgm:prSet presAssocID="{1E355BC1-566F-43B4-93DD-92A84CCE30F8}" presName="compNode" presStyleCnt="0"/>
      <dgm:spPr/>
    </dgm:pt>
    <dgm:pt modelId="{9F24DB30-9041-48AB-9136-CF91C3C9AA6B}" type="pres">
      <dgm:prSet presAssocID="{1E355BC1-566F-43B4-93DD-92A84CCE30F8}" presName="iconBgRect" presStyleLbl="bgShp" presStyleIdx="2" presStyleCnt="3"/>
      <dgm:spPr/>
    </dgm:pt>
    <dgm:pt modelId="{B6295792-CABE-489B-A1C0-1DE2C7A949EB}" type="pres">
      <dgm:prSet presAssocID="{1E355BC1-566F-43B4-93DD-92A84CCE30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eet"/>
        </a:ext>
      </dgm:extLst>
    </dgm:pt>
    <dgm:pt modelId="{62D71162-E79A-4D4C-A6B1-43410783D986}" type="pres">
      <dgm:prSet presAssocID="{1E355BC1-566F-43B4-93DD-92A84CCE30F8}" presName="spaceRect" presStyleCnt="0"/>
      <dgm:spPr/>
    </dgm:pt>
    <dgm:pt modelId="{F092A0CB-1E2B-4DE5-8D16-FBAA125102EB}" type="pres">
      <dgm:prSet presAssocID="{1E355BC1-566F-43B4-93DD-92A84CCE30F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03D5F1B-601B-4E1E-8715-72ADB38BBD63}" srcId="{292FEF10-2F6A-4B24-94D5-271B87DAFD2D}" destId="{D8B0AD1D-CE6F-4D46-9DEA-F768B8E77F38}" srcOrd="1" destOrd="0" parTransId="{156E1E66-A004-4799-B2A9-DE11563935DC}" sibTransId="{FCD6EEEB-B965-4C77-94D4-D4CB8C612612}"/>
    <dgm:cxn modelId="{4B82E172-C643-4F37-934B-E503AC450309}" srcId="{292FEF10-2F6A-4B24-94D5-271B87DAFD2D}" destId="{1E355BC1-566F-43B4-93DD-92A84CCE30F8}" srcOrd="2" destOrd="0" parTransId="{E63C7495-7EBE-4266-9E5B-CEA2E4186566}" sibTransId="{F61741AC-1E9A-4E7A-986D-F5F3189CD582}"/>
    <dgm:cxn modelId="{AA480957-BDE9-437A-B4DB-540616E7C53A}" type="presOf" srcId="{5A4B7604-55DF-4D01-9672-B7A2151BE31D}" destId="{6AE26432-0C03-4DE3-9C7A-C0ABE7A0E5B2}" srcOrd="0" destOrd="0" presId="urn:microsoft.com/office/officeart/2018/5/layout/IconCircleLabelList"/>
    <dgm:cxn modelId="{6A879458-4D20-455F-9A44-50060B5247B5}" type="presOf" srcId="{292FEF10-2F6A-4B24-94D5-271B87DAFD2D}" destId="{F8D6D0FA-6C3B-43FE-8E6E-AAE9AB8F2ED1}" srcOrd="0" destOrd="0" presId="urn:microsoft.com/office/officeart/2018/5/layout/IconCircleLabelList"/>
    <dgm:cxn modelId="{D0EF7487-2CFA-4B63-9686-0DB98FD61295}" srcId="{292FEF10-2F6A-4B24-94D5-271B87DAFD2D}" destId="{5A4B7604-55DF-4D01-9672-B7A2151BE31D}" srcOrd="0" destOrd="0" parTransId="{A10968BE-607F-449B-B2B9-C9ADB587C7C5}" sibTransId="{DC70D5C1-6FAF-4831-A95B-1F9F6D3E084B}"/>
    <dgm:cxn modelId="{983FBD9D-8B7E-4A21-BCAD-7E80DC21A050}" type="presOf" srcId="{1E355BC1-566F-43B4-93DD-92A84CCE30F8}" destId="{F092A0CB-1E2B-4DE5-8D16-FBAA125102EB}" srcOrd="0" destOrd="0" presId="urn:microsoft.com/office/officeart/2018/5/layout/IconCircleLabelList"/>
    <dgm:cxn modelId="{335535F2-DBA9-4980-A6B7-B7D1D9737B61}" type="presOf" srcId="{D8B0AD1D-CE6F-4D46-9DEA-F768B8E77F38}" destId="{6DACCFCC-ABB3-4E42-B05D-33A7366A82D3}" srcOrd="0" destOrd="0" presId="urn:microsoft.com/office/officeart/2018/5/layout/IconCircleLabelList"/>
    <dgm:cxn modelId="{2EDE8EE7-058E-4EC2-A288-42C291C97BCB}" type="presParOf" srcId="{F8D6D0FA-6C3B-43FE-8E6E-AAE9AB8F2ED1}" destId="{EA79F16E-A99F-4CFE-82C7-59AAD12991AE}" srcOrd="0" destOrd="0" presId="urn:microsoft.com/office/officeart/2018/5/layout/IconCircleLabelList"/>
    <dgm:cxn modelId="{87C44A14-F123-46C4-8A39-1705B83F6F92}" type="presParOf" srcId="{EA79F16E-A99F-4CFE-82C7-59AAD12991AE}" destId="{AB332BE5-C1CE-4260-AB10-D42FFE4C5021}" srcOrd="0" destOrd="0" presId="urn:microsoft.com/office/officeart/2018/5/layout/IconCircleLabelList"/>
    <dgm:cxn modelId="{D3BC1A0C-E4D2-4F60-A7BC-B01270B3D786}" type="presParOf" srcId="{EA79F16E-A99F-4CFE-82C7-59AAD12991AE}" destId="{234F4A0C-00FB-4791-B216-2ABE084249B6}" srcOrd="1" destOrd="0" presId="urn:microsoft.com/office/officeart/2018/5/layout/IconCircleLabelList"/>
    <dgm:cxn modelId="{C1D1DA47-2038-47E1-A91A-F77371FFB04F}" type="presParOf" srcId="{EA79F16E-A99F-4CFE-82C7-59AAD12991AE}" destId="{803B4BC0-AD2D-4FD6-B506-E352D9417BF6}" srcOrd="2" destOrd="0" presId="urn:microsoft.com/office/officeart/2018/5/layout/IconCircleLabelList"/>
    <dgm:cxn modelId="{770C665E-5C9D-4A15-92FF-F70A4178510D}" type="presParOf" srcId="{EA79F16E-A99F-4CFE-82C7-59AAD12991AE}" destId="{6AE26432-0C03-4DE3-9C7A-C0ABE7A0E5B2}" srcOrd="3" destOrd="0" presId="urn:microsoft.com/office/officeart/2018/5/layout/IconCircleLabelList"/>
    <dgm:cxn modelId="{CB91D3F5-59AC-42AD-BABB-76ED2F3B6499}" type="presParOf" srcId="{F8D6D0FA-6C3B-43FE-8E6E-AAE9AB8F2ED1}" destId="{E1A5D9E4-D528-45F8-8DCD-29915544B0E5}" srcOrd="1" destOrd="0" presId="urn:microsoft.com/office/officeart/2018/5/layout/IconCircleLabelList"/>
    <dgm:cxn modelId="{745AED81-041B-44C0-9433-019FDBB1F738}" type="presParOf" srcId="{F8D6D0FA-6C3B-43FE-8E6E-AAE9AB8F2ED1}" destId="{8298247C-16B6-42D3-819C-59B57E2AB3B4}" srcOrd="2" destOrd="0" presId="urn:microsoft.com/office/officeart/2018/5/layout/IconCircleLabelList"/>
    <dgm:cxn modelId="{79D9E99C-4945-43AD-8048-033C4092D917}" type="presParOf" srcId="{8298247C-16B6-42D3-819C-59B57E2AB3B4}" destId="{D82C73E4-10F2-4D01-9D6C-7C01770ACD8B}" srcOrd="0" destOrd="0" presId="urn:microsoft.com/office/officeart/2018/5/layout/IconCircleLabelList"/>
    <dgm:cxn modelId="{965FD6E0-29E5-43E8-BD9B-24E911B57898}" type="presParOf" srcId="{8298247C-16B6-42D3-819C-59B57E2AB3B4}" destId="{95C0C10E-421E-4ECC-B7E9-D83ECE0D84A6}" srcOrd="1" destOrd="0" presId="urn:microsoft.com/office/officeart/2018/5/layout/IconCircleLabelList"/>
    <dgm:cxn modelId="{7D54BAC5-624D-425C-A4CB-D0D26224ADDD}" type="presParOf" srcId="{8298247C-16B6-42D3-819C-59B57E2AB3B4}" destId="{BB7492D4-FDBB-4892-8B86-06CD3C482977}" srcOrd="2" destOrd="0" presId="urn:microsoft.com/office/officeart/2018/5/layout/IconCircleLabelList"/>
    <dgm:cxn modelId="{6020C339-7351-46D6-9F18-183DC76DFE0C}" type="presParOf" srcId="{8298247C-16B6-42D3-819C-59B57E2AB3B4}" destId="{6DACCFCC-ABB3-4E42-B05D-33A7366A82D3}" srcOrd="3" destOrd="0" presId="urn:microsoft.com/office/officeart/2018/5/layout/IconCircleLabelList"/>
    <dgm:cxn modelId="{554C1141-566A-489E-99D1-F0016D282DC3}" type="presParOf" srcId="{F8D6D0FA-6C3B-43FE-8E6E-AAE9AB8F2ED1}" destId="{32D8B503-21BD-4EAE-9533-63B6212678A4}" srcOrd="3" destOrd="0" presId="urn:microsoft.com/office/officeart/2018/5/layout/IconCircleLabelList"/>
    <dgm:cxn modelId="{56CC6F61-5399-4B0B-A209-E90E5FDD969F}" type="presParOf" srcId="{F8D6D0FA-6C3B-43FE-8E6E-AAE9AB8F2ED1}" destId="{BE5A7DD4-B20D-404B-AF71-6FE621E9F819}" srcOrd="4" destOrd="0" presId="urn:microsoft.com/office/officeart/2018/5/layout/IconCircleLabelList"/>
    <dgm:cxn modelId="{9F375D5D-AD40-4264-9E37-D012F3414CC9}" type="presParOf" srcId="{BE5A7DD4-B20D-404B-AF71-6FE621E9F819}" destId="{9F24DB30-9041-48AB-9136-CF91C3C9AA6B}" srcOrd="0" destOrd="0" presId="urn:microsoft.com/office/officeart/2018/5/layout/IconCircleLabelList"/>
    <dgm:cxn modelId="{E372C872-C36C-4B14-BDCF-8D97E673E7B4}" type="presParOf" srcId="{BE5A7DD4-B20D-404B-AF71-6FE621E9F819}" destId="{B6295792-CABE-489B-A1C0-1DE2C7A949EB}" srcOrd="1" destOrd="0" presId="urn:microsoft.com/office/officeart/2018/5/layout/IconCircleLabelList"/>
    <dgm:cxn modelId="{4CF91DA9-0A87-4847-B892-F909EBB0BBAC}" type="presParOf" srcId="{BE5A7DD4-B20D-404B-AF71-6FE621E9F819}" destId="{62D71162-E79A-4D4C-A6B1-43410783D986}" srcOrd="2" destOrd="0" presId="urn:microsoft.com/office/officeart/2018/5/layout/IconCircleLabelList"/>
    <dgm:cxn modelId="{83B42A8C-B10B-458B-B124-6203A0823A87}" type="presParOf" srcId="{BE5A7DD4-B20D-404B-AF71-6FE621E9F819}" destId="{F092A0CB-1E2B-4DE5-8D16-FBAA125102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EA5F33-BB8E-4A28-B14C-FD2FCFD922B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CE9941-0E42-4FC6-9278-650EFDF8F2FC}">
      <dgm:prSet/>
      <dgm:spPr/>
      <dgm:t>
        <a:bodyPr/>
        <a:lstStyle/>
        <a:p>
          <a:r>
            <a:rPr lang="nl-NL"/>
            <a:t>Ontsteking van tussenwervelgat en Sacroiliacale  (SI) gewrichten</a:t>
          </a:r>
          <a:endParaRPr lang="en-US"/>
        </a:p>
      </dgm:t>
    </dgm:pt>
    <dgm:pt modelId="{311E7C7B-3533-4424-93D8-D4D654698281}" type="parTrans" cxnId="{1019B3CA-558B-43B9-B6F7-3CFEAD97144C}">
      <dgm:prSet/>
      <dgm:spPr/>
      <dgm:t>
        <a:bodyPr/>
        <a:lstStyle/>
        <a:p>
          <a:endParaRPr lang="en-US"/>
        </a:p>
      </dgm:t>
    </dgm:pt>
    <dgm:pt modelId="{2AD60124-109D-4631-87A7-A19C30FF788F}" type="sibTrans" cxnId="{1019B3CA-558B-43B9-B6F7-3CFEAD97144C}">
      <dgm:prSet/>
      <dgm:spPr/>
      <dgm:t>
        <a:bodyPr/>
        <a:lstStyle/>
        <a:p>
          <a:endParaRPr lang="en-US"/>
        </a:p>
      </dgm:t>
    </dgm:pt>
    <dgm:pt modelId="{B178AA96-4313-4325-A916-263965783BC1}">
      <dgm:prSet/>
      <dgm:spPr/>
      <dgm:t>
        <a:bodyPr/>
        <a:lstStyle/>
        <a:p>
          <a:r>
            <a:rPr lang="nl-NL"/>
            <a:t>Verstijving wervelkolom (bamboo spine)</a:t>
          </a:r>
          <a:endParaRPr lang="en-US"/>
        </a:p>
      </dgm:t>
    </dgm:pt>
    <dgm:pt modelId="{32821833-79BD-4632-9146-9E559A3922F3}" type="parTrans" cxnId="{1CFABB67-F490-418F-A6E2-3F04A7B1AD3B}">
      <dgm:prSet/>
      <dgm:spPr/>
      <dgm:t>
        <a:bodyPr/>
        <a:lstStyle/>
        <a:p>
          <a:endParaRPr lang="en-US"/>
        </a:p>
      </dgm:t>
    </dgm:pt>
    <dgm:pt modelId="{AE84D9FF-6C29-4F8F-905B-163998C01609}" type="sibTrans" cxnId="{1CFABB67-F490-418F-A6E2-3F04A7B1AD3B}">
      <dgm:prSet/>
      <dgm:spPr/>
      <dgm:t>
        <a:bodyPr/>
        <a:lstStyle/>
        <a:p>
          <a:endParaRPr lang="en-US"/>
        </a:p>
      </dgm:t>
    </dgm:pt>
    <dgm:pt modelId="{68027F5B-EFED-4211-97A2-217F5B023E54}">
      <dgm:prSet/>
      <dgm:spPr/>
      <dgm:t>
        <a:bodyPr/>
        <a:lstStyle/>
        <a:p>
          <a:r>
            <a:rPr lang="nl-NL"/>
            <a:t>ochtendpijn</a:t>
          </a:r>
          <a:endParaRPr lang="en-US"/>
        </a:p>
      </dgm:t>
    </dgm:pt>
    <dgm:pt modelId="{9DF8B989-4FAE-42DA-82A5-2DF826D08108}" type="parTrans" cxnId="{94FB3CCA-8A40-4403-88E6-31AAB5E2AF4C}">
      <dgm:prSet/>
      <dgm:spPr/>
      <dgm:t>
        <a:bodyPr/>
        <a:lstStyle/>
        <a:p>
          <a:endParaRPr lang="en-US"/>
        </a:p>
      </dgm:t>
    </dgm:pt>
    <dgm:pt modelId="{E57FAFD8-1EC0-4746-A208-0EC1EEEDC47A}" type="sibTrans" cxnId="{94FB3CCA-8A40-4403-88E6-31AAB5E2AF4C}">
      <dgm:prSet/>
      <dgm:spPr/>
      <dgm:t>
        <a:bodyPr/>
        <a:lstStyle/>
        <a:p>
          <a:endParaRPr lang="en-US"/>
        </a:p>
      </dgm:t>
    </dgm:pt>
    <dgm:pt modelId="{1356BA74-F62B-45BA-AFC4-D668690A2E82}" type="pres">
      <dgm:prSet presAssocID="{D0EA5F33-BB8E-4A28-B14C-FD2FCFD922B9}" presName="vert0" presStyleCnt="0">
        <dgm:presLayoutVars>
          <dgm:dir/>
          <dgm:animOne val="branch"/>
          <dgm:animLvl val="lvl"/>
        </dgm:presLayoutVars>
      </dgm:prSet>
      <dgm:spPr/>
    </dgm:pt>
    <dgm:pt modelId="{786E0706-EB5D-4FE6-84AC-5FCD7DD63CB8}" type="pres">
      <dgm:prSet presAssocID="{08CE9941-0E42-4FC6-9278-650EFDF8F2FC}" presName="thickLine" presStyleLbl="alignNode1" presStyleIdx="0" presStyleCnt="3"/>
      <dgm:spPr/>
    </dgm:pt>
    <dgm:pt modelId="{1A9FFE68-2573-4D6F-8E15-230C13C14C8B}" type="pres">
      <dgm:prSet presAssocID="{08CE9941-0E42-4FC6-9278-650EFDF8F2FC}" presName="horz1" presStyleCnt="0"/>
      <dgm:spPr/>
    </dgm:pt>
    <dgm:pt modelId="{F760E81E-0D4E-4D0F-A7F3-F831B75EC252}" type="pres">
      <dgm:prSet presAssocID="{08CE9941-0E42-4FC6-9278-650EFDF8F2FC}" presName="tx1" presStyleLbl="revTx" presStyleIdx="0" presStyleCnt="3"/>
      <dgm:spPr/>
    </dgm:pt>
    <dgm:pt modelId="{B55F0B46-25EF-423A-AB64-48763565A9A9}" type="pres">
      <dgm:prSet presAssocID="{08CE9941-0E42-4FC6-9278-650EFDF8F2FC}" presName="vert1" presStyleCnt="0"/>
      <dgm:spPr/>
    </dgm:pt>
    <dgm:pt modelId="{93F1229E-BC3D-40CA-964A-39E25F40B70B}" type="pres">
      <dgm:prSet presAssocID="{B178AA96-4313-4325-A916-263965783BC1}" presName="thickLine" presStyleLbl="alignNode1" presStyleIdx="1" presStyleCnt="3"/>
      <dgm:spPr/>
    </dgm:pt>
    <dgm:pt modelId="{14B509B1-6132-4170-A945-1A1FA5C9335C}" type="pres">
      <dgm:prSet presAssocID="{B178AA96-4313-4325-A916-263965783BC1}" presName="horz1" presStyleCnt="0"/>
      <dgm:spPr/>
    </dgm:pt>
    <dgm:pt modelId="{C04BA0CC-F104-4F63-AD54-4B85B7E52F2E}" type="pres">
      <dgm:prSet presAssocID="{B178AA96-4313-4325-A916-263965783BC1}" presName="tx1" presStyleLbl="revTx" presStyleIdx="1" presStyleCnt="3"/>
      <dgm:spPr/>
    </dgm:pt>
    <dgm:pt modelId="{9D67CC8E-0BDC-4430-849A-D525AF8CB219}" type="pres">
      <dgm:prSet presAssocID="{B178AA96-4313-4325-A916-263965783BC1}" presName="vert1" presStyleCnt="0"/>
      <dgm:spPr/>
    </dgm:pt>
    <dgm:pt modelId="{34B7DADB-F046-4EE8-8FA3-C4A8759FD67F}" type="pres">
      <dgm:prSet presAssocID="{68027F5B-EFED-4211-97A2-217F5B023E54}" presName="thickLine" presStyleLbl="alignNode1" presStyleIdx="2" presStyleCnt="3"/>
      <dgm:spPr/>
    </dgm:pt>
    <dgm:pt modelId="{4BE8E816-C802-430B-AD61-26CCF71973C5}" type="pres">
      <dgm:prSet presAssocID="{68027F5B-EFED-4211-97A2-217F5B023E54}" presName="horz1" presStyleCnt="0"/>
      <dgm:spPr/>
    </dgm:pt>
    <dgm:pt modelId="{9A43E1DD-BEB9-4B6C-8739-89FD089428AD}" type="pres">
      <dgm:prSet presAssocID="{68027F5B-EFED-4211-97A2-217F5B023E54}" presName="tx1" presStyleLbl="revTx" presStyleIdx="2" presStyleCnt="3"/>
      <dgm:spPr/>
    </dgm:pt>
    <dgm:pt modelId="{88BE4939-968E-4FD8-B629-613D3C4351B0}" type="pres">
      <dgm:prSet presAssocID="{68027F5B-EFED-4211-97A2-217F5B023E54}" presName="vert1" presStyleCnt="0"/>
      <dgm:spPr/>
    </dgm:pt>
  </dgm:ptLst>
  <dgm:cxnLst>
    <dgm:cxn modelId="{53A8EE16-8EDA-4A40-8D4C-B9228AE93EBD}" type="presOf" srcId="{08CE9941-0E42-4FC6-9278-650EFDF8F2FC}" destId="{F760E81E-0D4E-4D0F-A7F3-F831B75EC252}" srcOrd="0" destOrd="0" presId="urn:microsoft.com/office/officeart/2008/layout/LinedList"/>
    <dgm:cxn modelId="{1CFABB67-F490-418F-A6E2-3F04A7B1AD3B}" srcId="{D0EA5F33-BB8E-4A28-B14C-FD2FCFD922B9}" destId="{B178AA96-4313-4325-A916-263965783BC1}" srcOrd="1" destOrd="0" parTransId="{32821833-79BD-4632-9146-9E559A3922F3}" sibTransId="{AE84D9FF-6C29-4F8F-905B-163998C01609}"/>
    <dgm:cxn modelId="{60CA1AC3-766A-485A-84EB-2CC7738BC4F8}" type="presOf" srcId="{B178AA96-4313-4325-A916-263965783BC1}" destId="{C04BA0CC-F104-4F63-AD54-4B85B7E52F2E}" srcOrd="0" destOrd="0" presId="urn:microsoft.com/office/officeart/2008/layout/LinedList"/>
    <dgm:cxn modelId="{94FB3CCA-8A40-4403-88E6-31AAB5E2AF4C}" srcId="{D0EA5F33-BB8E-4A28-B14C-FD2FCFD922B9}" destId="{68027F5B-EFED-4211-97A2-217F5B023E54}" srcOrd="2" destOrd="0" parTransId="{9DF8B989-4FAE-42DA-82A5-2DF826D08108}" sibTransId="{E57FAFD8-1EC0-4746-A208-0EC1EEEDC47A}"/>
    <dgm:cxn modelId="{1019B3CA-558B-43B9-B6F7-3CFEAD97144C}" srcId="{D0EA5F33-BB8E-4A28-B14C-FD2FCFD922B9}" destId="{08CE9941-0E42-4FC6-9278-650EFDF8F2FC}" srcOrd="0" destOrd="0" parTransId="{311E7C7B-3533-4424-93D8-D4D654698281}" sibTransId="{2AD60124-109D-4631-87A7-A19C30FF788F}"/>
    <dgm:cxn modelId="{E6FCA3CE-5855-4A49-8D2C-042078341AD2}" type="presOf" srcId="{D0EA5F33-BB8E-4A28-B14C-FD2FCFD922B9}" destId="{1356BA74-F62B-45BA-AFC4-D668690A2E82}" srcOrd="0" destOrd="0" presId="urn:microsoft.com/office/officeart/2008/layout/LinedList"/>
    <dgm:cxn modelId="{DDA625D0-1DAF-4379-BCD5-4CB05276B935}" type="presOf" srcId="{68027F5B-EFED-4211-97A2-217F5B023E54}" destId="{9A43E1DD-BEB9-4B6C-8739-89FD089428AD}" srcOrd="0" destOrd="0" presId="urn:microsoft.com/office/officeart/2008/layout/LinedList"/>
    <dgm:cxn modelId="{403910B1-3BCC-4186-9398-A0FAC0E59062}" type="presParOf" srcId="{1356BA74-F62B-45BA-AFC4-D668690A2E82}" destId="{786E0706-EB5D-4FE6-84AC-5FCD7DD63CB8}" srcOrd="0" destOrd="0" presId="urn:microsoft.com/office/officeart/2008/layout/LinedList"/>
    <dgm:cxn modelId="{C9B4ED8D-A4F8-4D49-8531-805927030520}" type="presParOf" srcId="{1356BA74-F62B-45BA-AFC4-D668690A2E82}" destId="{1A9FFE68-2573-4D6F-8E15-230C13C14C8B}" srcOrd="1" destOrd="0" presId="urn:microsoft.com/office/officeart/2008/layout/LinedList"/>
    <dgm:cxn modelId="{53C73F81-23B7-41A9-8FD4-222A6C7A7944}" type="presParOf" srcId="{1A9FFE68-2573-4D6F-8E15-230C13C14C8B}" destId="{F760E81E-0D4E-4D0F-A7F3-F831B75EC252}" srcOrd="0" destOrd="0" presId="urn:microsoft.com/office/officeart/2008/layout/LinedList"/>
    <dgm:cxn modelId="{0986DB62-6F39-4F2D-BB57-33B352300C62}" type="presParOf" srcId="{1A9FFE68-2573-4D6F-8E15-230C13C14C8B}" destId="{B55F0B46-25EF-423A-AB64-48763565A9A9}" srcOrd="1" destOrd="0" presId="urn:microsoft.com/office/officeart/2008/layout/LinedList"/>
    <dgm:cxn modelId="{73A396D7-69EC-4EAF-AAC2-B07143C405A8}" type="presParOf" srcId="{1356BA74-F62B-45BA-AFC4-D668690A2E82}" destId="{93F1229E-BC3D-40CA-964A-39E25F40B70B}" srcOrd="2" destOrd="0" presId="urn:microsoft.com/office/officeart/2008/layout/LinedList"/>
    <dgm:cxn modelId="{A98AD95A-31E8-4A0E-961E-837756EDEEEB}" type="presParOf" srcId="{1356BA74-F62B-45BA-AFC4-D668690A2E82}" destId="{14B509B1-6132-4170-A945-1A1FA5C9335C}" srcOrd="3" destOrd="0" presId="urn:microsoft.com/office/officeart/2008/layout/LinedList"/>
    <dgm:cxn modelId="{67C9B592-6EDB-4A54-81DF-CE08FDE015C9}" type="presParOf" srcId="{14B509B1-6132-4170-A945-1A1FA5C9335C}" destId="{C04BA0CC-F104-4F63-AD54-4B85B7E52F2E}" srcOrd="0" destOrd="0" presId="urn:microsoft.com/office/officeart/2008/layout/LinedList"/>
    <dgm:cxn modelId="{D489F9FC-C95C-4972-BE93-AF734120CD43}" type="presParOf" srcId="{14B509B1-6132-4170-A945-1A1FA5C9335C}" destId="{9D67CC8E-0BDC-4430-849A-D525AF8CB219}" srcOrd="1" destOrd="0" presId="urn:microsoft.com/office/officeart/2008/layout/LinedList"/>
    <dgm:cxn modelId="{85369F17-BBC8-45EE-98B8-831EBE99B8C7}" type="presParOf" srcId="{1356BA74-F62B-45BA-AFC4-D668690A2E82}" destId="{34B7DADB-F046-4EE8-8FA3-C4A8759FD67F}" srcOrd="4" destOrd="0" presId="urn:microsoft.com/office/officeart/2008/layout/LinedList"/>
    <dgm:cxn modelId="{FFBC0773-3469-4E11-98C3-E66F8FD37D0C}" type="presParOf" srcId="{1356BA74-F62B-45BA-AFC4-D668690A2E82}" destId="{4BE8E816-C802-430B-AD61-26CCF71973C5}" srcOrd="5" destOrd="0" presId="urn:microsoft.com/office/officeart/2008/layout/LinedList"/>
    <dgm:cxn modelId="{8077C301-6020-445A-B2DE-A64EED94CFBE}" type="presParOf" srcId="{4BE8E816-C802-430B-AD61-26CCF71973C5}" destId="{9A43E1DD-BEB9-4B6C-8739-89FD089428AD}" srcOrd="0" destOrd="0" presId="urn:microsoft.com/office/officeart/2008/layout/LinedList"/>
    <dgm:cxn modelId="{742B4CA7-13C2-4E2A-B9D1-C930808847C2}" type="presParOf" srcId="{4BE8E816-C802-430B-AD61-26CCF71973C5}" destId="{88BE4939-968E-4FD8-B629-613D3C4351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AC337-8F75-4C46-A823-545322BF6D0C}">
      <dsp:nvSpPr>
        <dsp:cNvPr id="0" name=""/>
        <dsp:cNvSpPr/>
      </dsp:nvSpPr>
      <dsp:spPr>
        <a:xfrm>
          <a:off x="2588770" y="1723"/>
          <a:ext cx="2912367" cy="8290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Lage rugpijn</a:t>
          </a:r>
          <a:endParaRPr lang="en-US" sz="1600" kern="1200"/>
        </a:p>
      </dsp:txBody>
      <dsp:txXfrm>
        <a:off x="2629242" y="42195"/>
        <a:ext cx="2831423" cy="748130"/>
      </dsp:txXfrm>
    </dsp:sp>
    <dsp:sp modelId="{DCF7CFF9-5977-4438-928E-A1627A1E2CD5}">
      <dsp:nvSpPr>
        <dsp:cNvPr id="0" name=""/>
        <dsp:cNvSpPr/>
      </dsp:nvSpPr>
      <dsp:spPr>
        <a:xfrm>
          <a:off x="2588770" y="872251"/>
          <a:ext cx="2912367" cy="829074"/>
        </a:xfrm>
        <a:prstGeom prst="roundRect">
          <a:avLst/>
        </a:prstGeom>
        <a:solidFill>
          <a:schemeClr val="accent5">
            <a:hueOff val="3726106"/>
            <a:satOff val="-3211"/>
            <a:lumOff val="42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Door overbelasting, verkeerde beweging. </a:t>
          </a:r>
          <a:endParaRPr lang="en-US" sz="1600" kern="1200"/>
        </a:p>
      </dsp:txBody>
      <dsp:txXfrm>
        <a:off x="2629242" y="912723"/>
        <a:ext cx="2831423" cy="748130"/>
      </dsp:txXfrm>
    </dsp:sp>
    <dsp:sp modelId="{74944A66-DB0A-460E-8C13-62D8A61C283C}">
      <dsp:nvSpPr>
        <dsp:cNvPr id="0" name=""/>
        <dsp:cNvSpPr/>
      </dsp:nvSpPr>
      <dsp:spPr>
        <a:xfrm>
          <a:off x="2588770" y="1742779"/>
          <a:ext cx="2912367" cy="829074"/>
        </a:xfrm>
        <a:prstGeom prst="roundRect">
          <a:avLst/>
        </a:prstGeom>
        <a:solidFill>
          <a:schemeClr val="accent5">
            <a:hueOff val="7452213"/>
            <a:satOff val="-6423"/>
            <a:lumOff val="849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Ineens niet overeind kunnen en vreselijke pijn. Onderrug stijf.</a:t>
          </a:r>
          <a:endParaRPr lang="en-US" sz="1600" kern="1200"/>
        </a:p>
      </dsp:txBody>
      <dsp:txXfrm>
        <a:off x="2629242" y="1783251"/>
        <a:ext cx="2831423" cy="748130"/>
      </dsp:txXfrm>
    </dsp:sp>
    <dsp:sp modelId="{0BD36103-2B76-4EE4-AE92-CD518A3EBEDB}">
      <dsp:nvSpPr>
        <dsp:cNvPr id="0" name=""/>
        <dsp:cNvSpPr/>
      </dsp:nvSpPr>
      <dsp:spPr>
        <a:xfrm>
          <a:off x="2588770" y="2613307"/>
          <a:ext cx="2912367" cy="829074"/>
        </a:xfrm>
        <a:prstGeom prst="roundRect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In beweging blijven en evt pijnstiller</a:t>
          </a:r>
          <a:endParaRPr lang="en-US" sz="1600" kern="1200"/>
        </a:p>
      </dsp:txBody>
      <dsp:txXfrm>
        <a:off x="2629242" y="2653779"/>
        <a:ext cx="2831423" cy="7481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74AB5-5BD7-44C3-89A1-EAA2CC11A956}">
      <dsp:nvSpPr>
        <dsp:cNvPr id="0" name=""/>
        <dsp:cNvSpPr/>
      </dsp:nvSpPr>
      <dsp:spPr>
        <a:xfrm>
          <a:off x="0" y="2790215"/>
          <a:ext cx="729691" cy="7296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D8FE1-5742-40E4-B247-1615703C2C21}">
      <dsp:nvSpPr>
        <dsp:cNvPr id="0" name=""/>
        <dsp:cNvSpPr/>
      </dsp:nvSpPr>
      <dsp:spPr>
        <a:xfrm>
          <a:off x="153235" y="2943450"/>
          <a:ext cx="423220" cy="423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F7C42-0AAC-4BFF-BBE6-A89A6515193D}">
      <dsp:nvSpPr>
        <dsp:cNvPr id="0" name=""/>
        <dsp:cNvSpPr/>
      </dsp:nvSpPr>
      <dsp:spPr>
        <a:xfrm>
          <a:off x="886053" y="2790215"/>
          <a:ext cx="1719986" cy="729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Oorzaak</a:t>
          </a:r>
          <a:endParaRPr lang="en-US" sz="2400" kern="1200"/>
        </a:p>
      </dsp:txBody>
      <dsp:txXfrm>
        <a:off x="886053" y="2790215"/>
        <a:ext cx="1719986" cy="729691"/>
      </dsp:txXfrm>
    </dsp:sp>
    <dsp:sp modelId="{F40D07E8-459A-4D79-80DA-C2DAC8BFB443}">
      <dsp:nvSpPr>
        <dsp:cNvPr id="0" name=""/>
        <dsp:cNvSpPr/>
      </dsp:nvSpPr>
      <dsp:spPr>
        <a:xfrm>
          <a:off x="0" y="4033540"/>
          <a:ext cx="729691" cy="7296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C819A-525D-475E-84D2-41B9AC0565C5}">
      <dsp:nvSpPr>
        <dsp:cNvPr id="0" name=""/>
        <dsp:cNvSpPr/>
      </dsp:nvSpPr>
      <dsp:spPr>
        <a:xfrm>
          <a:off x="153235" y="4186775"/>
          <a:ext cx="423220" cy="423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FEDD5-A666-4F5F-B38A-B646D3563FC8}">
      <dsp:nvSpPr>
        <dsp:cNvPr id="0" name=""/>
        <dsp:cNvSpPr/>
      </dsp:nvSpPr>
      <dsp:spPr>
        <a:xfrm>
          <a:off x="886053" y="4033540"/>
          <a:ext cx="1719986" cy="729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Behandeling</a:t>
          </a:r>
          <a:endParaRPr lang="en-US" sz="2400" kern="1200"/>
        </a:p>
      </dsp:txBody>
      <dsp:txXfrm>
        <a:off x="886053" y="4033540"/>
        <a:ext cx="1719986" cy="7296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78492-6E4D-4268-BA5C-E1FAB99F9C85}">
      <dsp:nvSpPr>
        <dsp:cNvPr id="0" name=""/>
        <dsp:cNvSpPr/>
      </dsp:nvSpPr>
      <dsp:spPr>
        <a:xfrm>
          <a:off x="0" y="78524"/>
          <a:ext cx="4038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 dirty="0">
            <a:latin typeface="Corbel" panose="020B0503020204020204"/>
          </a:endParaRPr>
        </a:p>
      </dsp:txBody>
      <dsp:txXfrm>
        <a:off x="29271" y="107795"/>
        <a:ext cx="3980058" cy="541083"/>
      </dsp:txXfrm>
    </dsp:sp>
    <dsp:sp modelId="{37E5EA74-3345-421D-8DA0-1F9BC12D0375}">
      <dsp:nvSpPr>
        <dsp:cNvPr id="0" name=""/>
        <dsp:cNvSpPr/>
      </dsp:nvSpPr>
      <dsp:spPr>
        <a:xfrm>
          <a:off x="0" y="750149"/>
          <a:ext cx="4038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Auto-immuun</a:t>
          </a:r>
          <a:endParaRPr lang="en-US" sz="2500" kern="1200" dirty="0"/>
        </a:p>
      </dsp:txBody>
      <dsp:txXfrm>
        <a:off x="29271" y="779420"/>
        <a:ext cx="3980058" cy="541083"/>
      </dsp:txXfrm>
    </dsp:sp>
    <dsp:sp modelId="{B3421DA2-3A39-4300-9C63-9533A5BCE9BB}">
      <dsp:nvSpPr>
        <dsp:cNvPr id="0" name=""/>
        <dsp:cNvSpPr/>
      </dsp:nvSpPr>
      <dsp:spPr>
        <a:xfrm>
          <a:off x="0" y="1421775"/>
          <a:ext cx="4038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Erfelijke oorzaak</a:t>
          </a:r>
          <a:endParaRPr lang="en-US" sz="2500" kern="1200" dirty="0"/>
        </a:p>
      </dsp:txBody>
      <dsp:txXfrm>
        <a:off x="29271" y="1451046"/>
        <a:ext cx="3980058" cy="541083"/>
      </dsp:txXfrm>
    </dsp:sp>
    <dsp:sp modelId="{1D708AA4-054C-4A1B-81A1-D712E0EE278E}">
      <dsp:nvSpPr>
        <dsp:cNvPr id="0" name=""/>
        <dsp:cNvSpPr/>
      </dsp:nvSpPr>
      <dsp:spPr>
        <a:xfrm>
          <a:off x="0" y="2093400"/>
          <a:ext cx="4038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 err="1"/>
            <a:t>Vnl</a:t>
          </a:r>
          <a:r>
            <a:rPr lang="nl-NL" sz="2500" kern="1200" dirty="0"/>
            <a:t> bij mannen</a:t>
          </a:r>
          <a:endParaRPr lang="en-US" sz="2500" kern="1200" dirty="0"/>
        </a:p>
      </dsp:txBody>
      <dsp:txXfrm>
        <a:off x="29271" y="2122671"/>
        <a:ext cx="3980058" cy="541083"/>
      </dsp:txXfrm>
    </dsp:sp>
    <dsp:sp modelId="{E9C4E124-60F4-45B8-8944-93EC77919E41}">
      <dsp:nvSpPr>
        <dsp:cNvPr id="0" name=""/>
        <dsp:cNvSpPr/>
      </dsp:nvSpPr>
      <dsp:spPr>
        <a:xfrm>
          <a:off x="0" y="2765025"/>
          <a:ext cx="4038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 err="1"/>
            <a:t>NSAID’s</a:t>
          </a:r>
          <a:endParaRPr lang="en-US" sz="2500" kern="1200" dirty="0" err="1"/>
        </a:p>
      </dsp:txBody>
      <dsp:txXfrm>
        <a:off x="29271" y="2794296"/>
        <a:ext cx="3980058" cy="541083"/>
      </dsp:txXfrm>
    </dsp:sp>
    <dsp:sp modelId="{0D43C1EB-06AD-4E7D-B82E-657A9B4D4E44}">
      <dsp:nvSpPr>
        <dsp:cNvPr id="0" name=""/>
        <dsp:cNvSpPr/>
      </dsp:nvSpPr>
      <dsp:spPr>
        <a:xfrm>
          <a:off x="0" y="3436650"/>
          <a:ext cx="4038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Fysiotherapie</a:t>
          </a:r>
          <a:endParaRPr lang="en-US" sz="2500" kern="1200" dirty="0"/>
        </a:p>
      </dsp:txBody>
      <dsp:txXfrm>
        <a:off x="29271" y="3465921"/>
        <a:ext cx="3980058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30538-74F3-454A-A45C-277B20B71531}">
      <dsp:nvSpPr>
        <dsp:cNvPr id="0" name=""/>
        <dsp:cNvSpPr/>
      </dsp:nvSpPr>
      <dsp:spPr>
        <a:xfrm>
          <a:off x="0" y="662219"/>
          <a:ext cx="2689418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Langer dan 3 mnd, onafgebroken pijn. </a:t>
          </a:r>
          <a:endParaRPr lang="en-US" sz="1500" kern="1200"/>
        </a:p>
      </dsp:txBody>
      <dsp:txXfrm>
        <a:off x="29128" y="691347"/>
        <a:ext cx="2631162" cy="538444"/>
      </dsp:txXfrm>
    </dsp:sp>
    <dsp:sp modelId="{E8F8AD23-C1B1-438E-811B-36714A1843EF}">
      <dsp:nvSpPr>
        <dsp:cNvPr id="0" name=""/>
        <dsp:cNvSpPr/>
      </dsp:nvSpPr>
      <dsp:spPr>
        <a:xfrm>
          <a:off x="0" y="1302119"/>
          <a:ext cx="2689418" cy="596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Of telkens terugkerend.</a:t>
          </a:r>
          <a:endParaRPr lang="en-US" sz="1500" kern="1200"/>
        </a:p>
      </dsp:txBody>
      <dsp:txXfrm>
        <a:off x="29128" y="1331247"/>
        <a:ext cx="2631162" cy="538444"/>
      </dsp:txXfrm>
    </dsp:sp>
    <dsp:sp modelId="{E844A439-00BF-4CAA-8E21-2FCB19FDFF45}">
      <dsp:nvSpPr>
        <dsp:cNvPr id="0" name=""/>
        <dsp:cNvSpPr/>
      </dsp:nvSpPr>
      <dsp:spPr>
        <a:xfrm>
          <a:off x="0" y="1942019"/>
          <a:ext cx="2689418" cy="596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Overmatige spieractiviteit of bewegingsangst kan rol spelen.</a:t>
          </a:r>
          <a:endParaRPr lang="en-US" sz="1500" kern="1200"/>
        </a:p>
      </dsp:txBody>
      <dsp:txXfrm>
        <a:off x="29128" y="1971147"/>
        <a:ext cx="2631162" cy="538444"/>
      </dsp:txXfrm>
    </dsp:sp>
    <dsp:sp modelId="{D64DD46A-0229-4F98-9F75-9BD64F0AD381}">
      <dsp:nvSpPr>
        <dsp:cNvPr id="0" name=""/>
        <dsp:cNvSpPr/>
      </dsp:nvSpPr>
      <dsp:spPr>
        <a:xfrm>
          <a:off x="0" y="2581920"/>
          <a:ext cx="2689418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Ook slijtage, verschoven wervels!</a:t>
          </a:r>
          <a:endParaRPr lang="en-US" sz="1500" kern="1200"/>
        </a:p>
      </dsp:txBody>
      <dsp:txXfrm>
        <a:off x="29128" y="2611048"/>
        <a:ext cx="2631162" cy="538444"/>
      </dsp:txXfrm>
    </dsp:sp>
    <dsp:sp modelId="{5411A0B9-9FDC-43A0-9691-7546DFBC0E6E}">
      <dsp:nvSpPr>
        <dsp:cNvPr id="0" name=""/>
        <dsp:cNvSpPr/>
      </dsp:nvSpPr>
      <dsp:spPr>
        <a:xfrm>
          <a:off x="0" y="3221820"/>
          <a:ext cx="2689418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Soms helpt ‘kraken’</a:t>
          </a:r>
          <a:endParaRPr lang="en-US" sz="1500" kern="1200"/>
        </a:p>
      </dsp:txBody>
      <dsp:txXfrm>
        <a:off x="29128" y="3250948"/>
        <a:ext cx="2631162" cy="538444"/>
      </dsp:txXfrm>
    </dsp:sp>
    <dsp:sp modelId="{5139C515-1903-481F-ADB1-071ACC983F5A}">
      <dsp:nvSpPr>
        <dsp:cNvPr id="0" name=""/>
        <dsp:cNvSpPr/>
      </dsp:nvSpPr>
      <dsp:spPr>
        <a:xfrm>
          <a:off x="0" y="3861720"/>
          <a:ext cx="2689418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Verder pijnstillers gebruiken.</a:t>
          </a:r>
          <a:endParaRPr lang="en-US" sz="1500" kern="1200"/>
        </a:p>
      </dsp:txBody>
      <dsp:txXfrm>
        <a:off x="29128" y="3890848"/>
        <a:ext cx="2631162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B9D48-9D05-4BF6-B994-E8AEDE5D4450}">
      <dsp:nvSpPr>
        <dsp:cNvPr id="0" name=""/>
        <dsp:cNvSpPr/>
      </dsp:nvSpPr>
      <dsp:spPr>
        <a:xfrm>
          <a:off x="0" y="106674"/>
          <a:ext cx="5796200" cy="11731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Botbreuken</a:t>
          </a:r>
          <a:endParaRPr lang="en-US" sz="2100" kern="1200"/>
        </a:p>
      </dsp:txBody>
      <dsp:txXfrm>
        <a:off x="57268" y="163942"/>
        <a:ext cx="5681664" cy="1058597"/>
      </dsp:txXfrm>
    </dsp:sp>
    <dsp:sp modelId="{571303EB-5413-4A3F-AA80-5AE4720E4FAC}">
      <dsp:nvSpPr>
        <dsp:cNvPr id="0" name=""/>
        <dsp:cNvSpPr/>
      </dsp:nvSpPr>
      <dsp:spPr>
        <a:xfrm>
          <a:off x="0" y="1340288"/>
          <a:ext cx="5796200" cy="1173133"/>
        </a:xfrm>
        <a:prstGeom prst="round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Kleiner en krommer worden agv inzakken van de wervellichamen( kyfose)</a:t>
          </a:r>
          <a:endParaRPr lang="en-US" sz="2100" kern="1200"/>
        </a:p>
      </dsp:txBody>
      <dsp:txXfrm>
        <a:off x="57268" y="1397556"/>
        <a:ext cx="5681664" cy="1058597"/>
      </dsp:txXfrm>
    </dsp:sp>
    <dsp:sp modelId="{E289EE9C-96B3-474D-8E0F-5EF291039C76}">
      <dsp:nvSpPr>
        <dsp:cNvPr id="0" name=""/>
        <dsp:cNvSpPr/>
      </dsp:nvSpPr>
      <dsp:spPr>
        <a:xfrm>
          <a:off x="0" y="2573901"/>
          <a:ext cx="5796200" cy="1173133"/>
        </a:xfrm>
        <a:prstGeom prst="round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Klachten in de organen als:  ademhalingsmoeilijkheden, een bollere buik, ongewenst urineverlies</a:t>
          </a:r>
          <a:endParaRPr lang="en-US" sz="2100" kern="1200"/>
        </a:p>
      </dsp:txBody>
      <dsp:txXfrm>
        <a:off x="57268" y="2631169"/>
        <a:ext cx="5681664" cy="1058597"/>
      </dsp:txXfrm>
    </dsp:sp>
    <dsp:sp modelId="{C82B41D4-9C1D-4589-BF7B-15954B5FDE1D}">
      <dsp:nvSpPr>
        <dsp:cNvPr id="0" name=""/>
        <dsp:cNvSpPr/>
      </dsp:nvSpPr>
      <dsp:spPr>
        <a:xfrm>
          <a:off x="0" y="3807515"/>
          <a:ext cx="5796200" cy="1173133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evenwichtsverlies</a:t>
          </a:r>
          <a:endParaRPr lang="en-US" sz="2100" kern="1200"/>
        </a:p>
      </dsp:txBody>
      <dsp:txXfrm>
        <a:off x="57268" y="3864783"/>
        <a:ext cx="5681664" cy="1058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F6AC2-700A-45FE-9B4F-FA074FC58323}">
      <dsp:nvSpPr>
        <dsp:cNvPr id="0" name=""/>
        <dsp:cNvSpPr/>
      </dsp:nvSpPr>
      <dsp:spPr>
        <a:xfrm>
          <a:off x="0" y="30079"/>
          <a:ext cx="5796200" cy="16200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X Röntgen</a:t>
          </a:r>
          <a:endParaRPr lang="en-US" sz="2900" kern="1200"/>
        </a:p>
      </dsp:txBody>
      <dsp:txXfrm>
        <a:off x="79084" y="109163"/>
        <a:ext cx="5638032" cy="1461873"/>
      </dsp:txXfrm>
    </dsp:sp>
    <dsp:sp modelId="{B84C4968-C272-4EB3-BD45-C92A1106EB2C}">
      <dsp:nvSpPr>
        <dsp:cNvPr id="0" name=""/>
        <dsp:cNvSpPr/>
      </dsp:nvSpPr>
      <dsp:spPr>
        <a:xfrm>
          <a:off x="0" y="1733641"/>
          <a:ext cx="5796200" cy="1620041"/>
        </a:xfrm>
        <a:prstGeom prst="round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b="1" kern="1200"/>
            <a:t>Meting van de botdichtheid heet DEXA-meting!</a:t>
          </a:r>
          <a:endParaRPr lang="en-US" sz="2900" kern="1200"/>
        </a:p>
      </dsp:txBody>
      <dsp:txXfrm>
        <a:off x="79084" y="1812725"/>
        <a:ext cx="5638032" cy="1461873"/>
      </dsp:txXfrm>
    </dsp:sp>
    <dsp:sp modelId="{71F480C8-A7FC-47B3-82C2-D7F6105469E0}">
      <dsp:nvSpPr>
        <dsp:cNvPr id="0" name=""/>
        <dsp:cNvSpPr/>
      </dsp:nvSpPr>
      <dsp:spPr>
        <a:xfrm>
          <a:off x="0" y="3437202"/>
          <a:ext cx="5796200" cy="1620041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Meting van de botmineraaldichtheid (BMD)heet densitometrie</a:t>
          </a:r>
          <a:endParaRPr lang="en-US" sz="2900" kern="1200"/>
        </a:p>
      </dsp:txBody>
      <dsp:txXfrm>
        <a:off x="79084" y="3516286"/>
        <a:ext cx="5638032" cy="1461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29D4F-9C99-4BD3-8FB1-DF74EA4D7D4E}">
      <dsp:nvSpPr>
        <dsp:cNvPr id="0" name=""/>
        <dsp:cNvSpPr/>
      </dsp:nvSpPr>
      <dsp:spPr>
        <a:xfrm>
          <a:off x="0" y="321562"/>
          <a:ext cx="5796200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Klachten:</a:t>
          </a:r>
          <a:endParaRPr lang="en-US" sz="2400" kern="1200"/>
        </a:p>
      </dsp:txBody>
      <dsp:txXfrm>
        <a:off x="28100" y="349662"/>
        <a:ext cx="5740000" cy="519439"/>
      </dsp:txXfrm>
    </dsp:sp>
    <dsp:sp modelId="{73570461-26A2-4F16-809B-519146B41E84}">
      <dsp:nvSpPr>
        <dsp:cNvPr id="0" name=""/>
        <dsp:cNvSpPr/>
      </dsp:nvSpPr>
      <dsp:spPr>
        <a:xfrm>
          <a:off x="0" y="966322"/>
          <a:ext cx="5796200" cy="575639"/>
        </a:xfrm>
        <a:prstGeom prst="roundRect">
          <a:avLst/>
        </a:prstGeom>
        <a:solidFill>
          <a:schemeClr val="accent5">
            <a:hueOff val="1863053"/>
            <a:satOff val="-1606"/>
            <a:lumOff val="212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Ochtendstijfheid minimaal een uur durend</a:t>
          </a:r>
          <a:endParaRPr lang="en-US" sz="2400" kern="1200"/>
        </a:p>
      </dsp:txBody>
      <dsp:txXfrm>
        <a:off x="28100" y="994422"/>
        <a:ext cx="5740000" cy="519439"/>
      </dsp:txXfrm>
    </dsp:sp>
    <dsp:sp modelId="{5E0D500A-371E-4CBF-B2AA-1384D5122091}">
      <dsp:nvSpPr>
        <dsp:cNvPr id="0" name=""/>
        <dsp:cNvSpPr/>
      </dsp:nvSpPr>
      <dsp:spPr>
        <a:xfrm>
          <a:off x="0" y="1611082"/>
          <a:ext cx="5796200" cy="575639"/>
        </a:xfrm>
        <a:prstGeom prst="roundRect">
          <a:avLst/>
        </a:prstGeom>
        <a:solidFill>
          <a:schemeClr val="accent5">
            <a:hueOff val="3726106"/>
            <a:satOff val="-3211"/>
            <a:lumOff val="42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Artritis in meerdere gewrichten</a:t>
          </a:r>
          <a:endParaRPr lang="en-US" sz="2400" kern="1200"/>
        </a:p>
      </dsp:txBody>
      <dsp:txXfrm>
        <a:off x="28100" y="1639182"/>
        <a:ext cx="5740000" cy="519439"/>
      </dsp:txXfrm>
    </dsp:sp>
    <dsp:sp modelId="{45ACFD19-3BF9-44E6-99CB-D535D973AA84}">
      <dsp:nvSpPr>
        <dsp:cNvPr id="0" name=""/>
        <dsp:cNvSpPr/>
      </dsp:nvSpPr>
      <dsp:spPr>
        <a:xfrm>
          <a:off x="0" y="2255842"/>
          <a:ext cx="5796200" cy="575639"/>
        </a:xfrm>
        <a:prstGeom prst="roundRect">
          <a:avLst/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Gewrichten symmetrisch ontstoken</a:t>
          </a:r>
          <a:endParaRPr lang="en-US" sz="2400" kern="1200"/>
        </a:p>
      </dsp:txBody>
      <dsp:txXfrm>
        <a:off x="28100" y="2283942"/>
        <a:ext cx="5740000" cy="519439"/>
      </dsp:txXfrm>
    </dsp:sp>
    <dsp:sp modelId="{9BF692F4-1B06-49D8-B21A-E3541ACF3ECA}">
      <dsp:nvSpPr>
        <dsp:cNvPr id="0" name=""/>
        <dsp:cNvSpPr/>
      </dsp:nvSpPr>
      <dsp:spPr>
        <a:xfrm>
          <a:off x="0" y="2900601"/>
          <a:ext cx="5796200" cy="575639"/>
        </a:xfrm>
        <a:prstGeom prst="roundRect">
          <a:avLst/>
        </a:prstGeom>
        <a:solidFill>
          <a:schemeClr val="accent5">
            <a:hueOff val="7452213"/>
            <a:satOff val="-6423"/>
            <a:lumOff val="849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Artritis in min. één hand- of vingergewricht</a:t>
          </a:r>
          <a:endParaRPr lang="en-US" sz="2400" kern="1200"/>
        </a:p>
      </dsp:txBody>
      <dsp:txXfrm>
        <a:off x="28100" y="2928701"/>
        <a:ext cx="5740000" cy="519439"/>
      </dsp:txXfrm>
    </dsp:sp>
    <dsp:sp modelId="{5F179145-0AC6-4628-ACAE-91A38D2F6DBA}">
      <dsp:nvSpPr>
        <dsp:cNvPr id="0" name=""/>
        <dsp:cNvSpPr/>
      </dsp:nvSpPr>
      <dsp:spPr>
        <a:xfrm>
          <a:off x="0" y="3545361"/>
          <a:ext cx="5796200" cy="575639"/>
        </a:xfrm>
        <a:prstGeom prst="roundRect">
          <a:avLst/>
        </a:prstGeom>
        <a:solidFill>
          <a:schemeClr val="accent5">
            <a:hueOff val="9315266"/>
            <a:satOff val="-8028"/>
            <a:lumOff val="1062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Anemie</a:t>
          </a:r>
          <a:endParaRPr lang="en-US" sz="2400" kern="1200"/>
        </a:p>
      </dsp:txBody>
      <dsp:txXfrm>
        <a:off x="28100" y="3573461"/>
        <a:ext cx="5740000" cy="519439"/>
      </dsp:txXfrm>
    </dsp:sp>
    <dsp:sp modelId="{A014DBCA-2156-49C3-BA48-203F84EE5E08}">
      <dsp:nvSpPr>
        <dsp:cNvPr id="0" name=""/>
        <dsp:cNvSpPr/>
      </dsp:nvSpPr>
      <dsp:spPr>
        <a:xfrm>
          <a:off x="0" y="4190121"/>
          <a:ext cx="5796200" cy="575639"/>
        </a:xfrm>
        <a:prstGeom prst="roundRect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Koorts</a:t>
          </a:r>
          <a:endParaRPr lang="en-US" sz="2400" kern="1200"/>
        </a:p>
      </dsp:txBody>
      <dsp:txXfrm>
        <a:off x="28100" y="4218221"/>
        <a:ext cx="5740000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DE14A-0FF0-413E-AB32-DDBDD8E5ECDE}">
      <dsp:nvSpPr>
        <dsp:cNvPr id="0" name=""/>
        <dsp:cNvSpPr/>
      </dsp:nvSpPr>
      <dsp:spPr>
        <a:xfrm>
          <a:off x="0" y="0"/>
          <a:ext cx="4463074" cy="9157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Verhoogd BSE en of CRP</a:t>
          </a:r>
          <a:endParaRPr lang="en-US" sz="2200" kern="1200"/>
        </a:p>
      </dsp:txBody>
      <dsp:txXfrm>
        <a:off x="26820" y="26820"/>
        <a:ext cx="3367804" cy="862078"/>
      </dsp:txXfrm>
    </dsp:sp>
    <dsp:sp modelId="{C5100110-BF9F-44D2-B442-BAEB2FCD9523}">
      <dsp:nvSpPr>
        <dsp:cNvPr id="0" name=""/>
        <dsp:cNvSpPr/>
      </dsp:nvSpPr>
      <dsp:spPr>
        <a:xfrm>
          <a:off x="333281" y="1042901"/>
          <a:ext cx="4463074" cy="915718"/>
        </a:xfrm>
        <a:prstGeom prst="roundRect">
          <a:avLst>
            <a:gd name="adj" fmla="val 10000"/>
          </a:avLst>
        </a:prstGeom>
        <a:solidFill>
          <a:schemeClr val="accent2">
            <a:hueOff val="488613"/>
            <a:satOff val="-7883"/>
            <a:lumOff val="-1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Reumaserologie, vaak positief</a:t>
          </a:r>
          <a:endParaRPr lang="en-US" sz="2200" kern="1200"/>
        </a:p>
      </dsp:txBody>
      <dsp:txXfrm>
        <a:off x="360101" y="1069721"/>
        <a:ext cx="3480935" cy="862078"/>
      </dsp:txXfrm>
    </dsp:sp>
    <dsp:sp modelId="{403B0C48-69EE-4C77-A988-589BF6F048C6}">
      <dsp:nvSpPr>
        <dsp:cNvPr id="0" name=""/>
        <dsp:cNvSpPr/>
      </dsp:nvSpPr>
      <dsp:spPr>
        <a:xfrm>
          <a:off x="666562" y="2085802"/>
          <a:ext cx="4463074" cy="915718"/>
        </a:xfrm>
        <a:prstGeom prst="roundRect">
          <a:avLst>
            <a:gd name="adj" fmla="val 10000"/>
          </a:avLst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Afwijkingen op  X Rö</a:t>
          </a:r>
          <a:endParaRPr lang="en-US" sz="2200" kern="1200"/>
        </a:p>
      </dsp:txBody>
      <dsp:txXfrm>
        <a:off x="693382" y="2112622"/>
        <a:ext cx="3480935" cy="862078"/>
      </dsp:txXfrm>
    </dsp:sp>
    <dsp:sp modelId="{DE1D3298-715F-419D-9600-CE04A80F5E84}">
      <dsp:nvSpPr>
        <dsp:cNvPr id="0" name=""/>
        <dsp:cNvSpPr/>
      </dsp:nvSpPr>
      <dsp:spPr>
        <a:xfrm>
          <a:off x="999844" y="3128704"/>
          <a:ext cx="4463074" cy="915718"/>
        </a:xfrm>
        <a:prstGeom prst="roundRect">
          <a:avLst>
            <a:gd name="adj" fmla="val 10000"/>
          </a:avLst>
        </a:prstGeom>
        <a:solidFill>
          <a:schemeClr val="accent2">
            <a:hueOff val="1465840"/>
            <a:satOff val="-23650"/>
            <a:lumOff val="-41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Op langere termijn</a:t>
          </a:r>
          <a:endParaRPr lang="en-US" sz="2200" kern="1200"/>
        </a:p>
      </dsp:txBody>
      <dsp:txXfrm>
        <a:off x="1026664" y="3155524"/>
        <a:ext cx="3480935" cy="862078"/>
      </dsp:txXfrm>
    </dsp:sp>
    <dsp:sp modelId="{421B83EC-6FF6-4B89-A0F0-0A46224BB581}">
      <dsp:nvSpPr>
        <dsp:cNvPr id="0" name=""/>
        <dsp:cNvSpPr/>
      </dsp:nvSpPr>
      <dsp:spPr>
        <a:xfrm>
          <a:off x="1333125" y="4171605"/>
          <a:ext cx="4463074" cy="915718"/>
        </a:xfrm>
        <a:prstGeom prst="roundRect">
          <a:avLst>
            <a:gd name="adj" fmla="val 10000"/>
          </a:avLst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Knobbels en misvormingen(contracturen)</a:t>
          </a:r>
          <a:endParaRPr lang="en-US" sz="2200" kern="1200"/>
        </a:p>
      </dsp:txBody>
      <dsp:txXfrm>
        <a:off x="1359945" y="4198425"/>
        <a:ext cx="3480935" cy="862078"/>
      </dsp:txXfrm>
    </dsp:sp>
    <dsp:sp modelId="{CA950C26-0E1B-4E5C-ADDC-1AA76FABC501}">
      <dsp:nvSpPr>
        <dsp:cNvPr id="0" name=""/>
        <dsp:cNvSpPr/>
      </dsp:nvSpPr>
      <dsp:spPr>
        <a:xfrm>
          <a:off x="3867857" y="668983"/>
          <a:ext cx="595216" cy="595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001781" y="668983"/>
        <a:ext cx="327368" cy="447900"/>
      </dsp:txXfrm>
    </dsp:sp>
    <dsp:sp modelId="{E4A5C30C-C8B9-4C31-AAD3-123757203552}">
      <dsp:nvSpPr>
        <dsp:cNvPr id="0" name=""/>
        <dsp:cNvSpPr/>
      </dsp:nvSpPr>
      <dsp:spPr>
        <a:xfrm>
          <a:off x="4201138" y="1711884"/>
          <a:ext cx="595216" cy="595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69620"/>
            <a:satOff val="-19014"/>
            <a:lumOff val="-1376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1069620"/>
              <a:satOff val="-19014"/>
              <a:lumOff val="-13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335062" y="1711884"/>
        <a:ext cx="327368" cy="447900"/>
      </dsp:txXfrm>
    </dsp:sp>
    <dsp:sp modelId="{E283F56B-EE2D-476C-A9F1-A7BE034045B0}">
      <dsp:nvSpPr>
        <dsp:cNvPr id="0" name=""/>
        <dsp:cNvSpPr/>
      </dsp:nvSpPr>
      <dsp:spPr>
        <a:xfrm>
          <a:off x="4534420" y="2739523"/>
          <a:ext cx="595216" cy="595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139240"/>
            <a:satOff val="-38027"/>
            <a:lumOff val="-2751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2139240"/>
              <a:satOff val="-38027"/>
              <a:lumOff val="-27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668344" y="2739523"/>
        <a:ext cx="327368" cy="447900"/>
      </dsp:txXfrm>
    </dsp:sp>
    <dsp:sp modelId="{B6ACDC47-14A3-4DA4-9B6C-32EF2010722D}">
      <dsp:nvSpPr>
        <dsp:cNvPr id="0" name=""/>
        <dsp:cNvSpPr/>
      </dsp:nvSpPr>
      <dsp:spPr>
        <a:xfrm>
          <a:off x="4867701" y="3792600"/>
          <a:ext cx="595216" cy="595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208860"/>
            <a:satOff val="-57041"/>
            <a:lumOff val="-4127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3208860"/>
              <a:satOff val="-57041"/>
              <a:lumOff val="-4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001625" y="3792600"/>
        <a:ext cx="327368" cy="447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0DF57-9A36-4C57-94CA-20D8F93DDA7E}">
      <dsp:nvSpPr>
        <dsp:cNvPr id="0" name=""/>
        <dsp:cNvSpPr/>
      </dsp:nvSpPr>
      <dsp:spPr>
        <a:xfrm>
          <a:off x="0" y="59580"/>
          <a:ext cx="4038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Paracetamol</a:t>
          </a:r>
          <a:endParaRPr lang="en-US" sz="2100" kern="1200"/>
        </a:p>
      </dsp:txBody>
      <dsp:txXfrm>
        <a:off x="24588" y="84168"/>
        <a:ext cx="3989424" cy="454509"/>
      </dsp:txXfrm>
    </dsp:sp>
    <dsp:sp modelId="{BB7054E2-BBC3-487E-B29D-16AE06E6BF8F}">
      <dsp:nvSpPr>
        <dsp:cNvPr id="0" name=""/>
        <dsp:cNvSpPr/>
      </dsp:nvSpPr>
      <dsp:spPr>
        <a:xfrm>
          <a:off x="0" y="623745"/>
          <a:ext cx="4038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Antireumatica/NSAID</a:t>
          </a:r>
          <a:endParaRPr lang="en-US" sz="2100" kern="1200"/>
        </a:p>
      </dsp:txBody>
      <dsp:txXfrm>
        <a:off x="24588" y="648333"/>
        <a:ext cx="3989424" cy="454509"/>
      </dsp:txXfrm>
    </dsp:sp>
    <dsp:sp modelId="{99A410A0-1CAD-4E38-9FB8-E2CA4E7C01F5}">
      <dsp:nvSpPr>
        <dsp:cNvPr id="0" name=""/>
        <dsp:cNvSpPr/>
      </dsp:nvSpPr>
      <dsp:spPr>
        <a:xfrm>
          <a:off x="0" y="1187910"/>
          <a:ext cx="4038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Bijnierschorshormoon</a:t>
          </a:r>
          <a:endParaRPr lang="en-US" sz="2100" kern="1200"/>
        </a:p>
      </dsp:txBody>
      <dsp:txXfrm>
        <a:off x="24588" y="1212498"/>
        <a:ext cx="3989424" cy="454509"/>
      </dsp:txXfrm>
    </dsp:sp>
    <dsp:sp modelId="{DE062E8F-4A2B-417E-990C-3E170BBF4F51}">
      <dsp:nvSpPr>
        <dsp:cNvPr id="0" name=""/>
        <dsp:cNvSpPr/>
      </dsp:nvSpPr>
      <dsp:spPr>
        <a:xfrm>
          <a:off x="0" y="1752075"/>
          <a:ext cx="4038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DMARD’s, TNF-x-remmers</a:t>
          </a:r>
          <a:endParaRPr lang="en-US" sz="2100" kern="1200"/>
        </a:p>
      </dsp:txBody>
      <dsp:txXfrm>
        <a:off x="24588" y="1776663"/>
        <a:ext cx="3989424" cy="454509"/>
      </dsp:txXfrm>
    </dsp:sp>
    <dsp:sp modelId="{4BFAC501-85DC-4648-B80D-DC885F4A3118}">
      <dsp:nvSpPr>
        <dsp:cNvPr id="0" name=""/>
        <dsp:cNvSpPr/>
      </dsp:nvSpPr>
      <dsp:spPr>
        <a:xfrm>
          <a:off x="0" y="2316240"/>
          <a:ext cx="4038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Goudinjectie</a:t>
          </a:r>
          <a:endParaRPr lang="en-US" sz="2100" kern="1200"/>
        </a:p>
      </dsp:txBody>
      <dsp:txXfrm>
        <a:off x="24588" y="2340828"/>
        <a:ext cx="3989424" cy="454509"/>
      </dsp:txXfrm>
    </dsp:sp>
    <dsp:sp modelId="{DFA6A483-28B6-41D0-B3DB-7104FD06D31E}">
      <dsp:nvSpPr>
        <dsp:cNvPr id="0" name=""/>
        <dsp:cNvSpPr/>
      </dsp:nvSpPr>
      <dsp:spPr>
        <a:xfrm>
          <a:off x="0" y="2880405"/>
          <a:ext cx="4038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gewrichtsvervanging</a:t>
          </a:r>
          <a:endParaRPr lang="en-US" sz="2100" kern="1200"/>
        </a:p>
      </dsp:txBody>
      <dsp:txXfrm>
        <a:off x="24588" y="2904993"/>
        <a:ext cx="3989424" cy="454509"/>
      </dsp:txXfrm>
    </dsp:sp>
    <dsp:sp modelId="{61A52D68-6A08-4E33-A7F5-9689E683F2C6}">
      <dsp:nvSpPr>
        <dsp:cNvPr id="0" name=""/>
        <dsp:cNvSpPr/>
      </dsp:nvSpPr>
      <dsp:spPr>
        <a:xfrm>
          <a:off x="0" y="3444570"/>
          <a:ext cx="4038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Fysio-/Ergotherapie</a:t>
          </a:r>
          <a:endParaRPr lang="en-US" sz="2100" kern="1200"/>
        </a:p>
      </dsp:txBody>
      <dsp:txXfrm>
        <a:off x="24588" y="3469158"/>
        <a:ext cx="3989424" cy="454509"/>
      </dsp:txXfrm>
    </dsp:sp>
    <dsp:sp modelId="{E28D79D0-3231-4D69-984E-0D449B050EA7}">
      <dsp:nvSpPr>
        <dsp:cNvPr id="0" name=""/>
        <dsp:cNvSpPr/>
      </dsp:nvSpPr>
      <dsp:spPr>
        <a:xfrm>
          <a:off x="0" y="4008735"/>
          <a:ext cx="4038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hulpmiddelen</a:t>
          </a:r>
          <a:endParaRPr lang="en-US" sz="2100" kern="1200"/>
        </a:p>
      </dsp:txBody>
      <dsp:txXfrm>
        <a:off x="24588" y="4033323"/>
        <a:ext cx="3989424" cy="4545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32BE5-C1CE-4260-AB10-D42FFE4C5021}">
      <dsp:nvSpPr>
        <dsp:cNvPr id="0" name=""/>
        <dsp:cNvSpPr/>
      </dsp:nvSpPr>
      <dsp:spPr>
        <a:xfrm>
          <a:off x="417732" y="1811"/>
          <a:ext cx="1016507" cy="101650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F4A0C-00FB-4791-B216-2ABE084249B6}">
      <dsp:nvSpPr>
        <dsp:cNvPr id="0" name=""/>
        <dsp:cNvSpPr/>
      </dsp:nvSpPr>
      <dsp:spPr>
        <a:xfrm>
          <a:off x="634365" y="218444"/>
          <a:ext cx="583242" cy="583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26432-0C03-4DE3-9C7A-C0ABE7A0E5B2}">
      <dsp:nvSpPr>
        <dsp:cNvPr id="0" name=""/>
        <dsp:cNvSpPr/>
      </dsp:nvSpPr>
      <dsp:spPr>
        <a:xfrm>
          <a:off x="92783" y="1334936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Verschijnselen van</a:t>
          </a:r>
          <a:endParaRPr lang="en-US" sz="1600" kern="1200"/>
        </a:p>
      </dsp:txBody>
      <dsp:txXfrm>
        <a:off x="92783" y="1334936"/>
        <a:ext cx="1666406" cy="666562"/>
      </dsp:txXfrm>
    </dsp:sp>
    <dsp:sp modelId="{D82C73E4-10F2-4D01-9D6C-7C01770ACD8B}">
      <dsp:nvSpPr>
        <dsp:cNvPr id="0" name=""/>
        <dsp:cNvSpPr/>
      </dsp:nvSpPr>
      <dsp:spPr>
        <a:xfrm>
          <a:off x="2375759" y="1811"/>
          <a:ext cx="1016507" cy="101650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0C10E-421E-4ECC-B7E9-D83ECE0D84A6}">
      <dsp:nvSpPr>
        <dsp:cNvPr id="0" name=""/>
        <dsp:cNvSpPr/>
      </dsp:nvSpPr>
      <dsp:spPr>
        <a:xfrm>
          <a:off x="2592392" y="218444"/>
          <a:ext cx="583242" cy="583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CCFCC-ABB3-4E42-B05D-33A7366A82D3}">
      <dsp:nvSpPr>
        <dsp:cNvPr id="0" name=""/>
        <dsp:cNvSpPr/>
      </dsp:nvSpPr>
      <dsp:spPr>
        <a:xfrm>
          <a:off x="2050810" y="1334936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Spondylitis ankylopoetica</a:t>
          </a:r>
          <a:endParaRPr lang="en-US" sz="1600" kern="1200"/>
        </a:p>
      </dsp:txBody>
      <dsp:txXfrm>
        <a:off x="2050810" y="1334936"/>
        <a:ext cx="1666406" cy="666562"/>
      </dsp:txXfrm>
    </dsp:sp>
    <dsp:sp modelId="{9F24DB30-9041-48AB-9136-CF91C3C9AA6B}">
      <dsp:nvSpPr>
        <dsp:cNvPr id="0" name=""/>
        <dsp:cNvSpPr/>
      </dsp:nvSpPr>
      <dsp:spPr>
        <a:xfrm>
          <a:off x="1396746" y="2418100"/>
          <a:ext cx="1016507" cy="101650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95792-CABE-489B-A1C0-1DE2C7A949EB}">
      <dsp:nvSpPr>
        <dsp:cNvPr id="0" name=""/>
        <dsp:cNvSpPr/>
      </dsp:nvSpPr>
      <dsp:spPr>
        <a:xfrm>
          <a:off x="1613378" y="2634733"/>
          <a:ext cx="583242" cy="5832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2A0CB-1E2B-4DE5-8D16-FBAA125102EB}">
      <dsp:nvSpPr>
        <dsp:cNvPr id="0" name=""/>
        <dsp:cNvSpPr/>
      </dsp:nvSpPr>
      <dsp:spPr>
        <a:xfrm>
          <a:off x="1071796" y="3751225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(Vorm van reuma)</a:t>
          </a:r>
          <a:endParaRPr lang="en-US" sz="1600" kern="1200"/>
        </a:p>
      </dsp:txBody>
      <dsp:txXfrm>
        <a:off x="1071796" y="3751225"/>
        <a:ext cx="1666406" cy="6665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E0706-EB5D-4FE6-84AC-5FCD7DD63CB8}">
      <dsp:nvSpPr>
        <dsp:cNvPr id="0" name=""/>
        <dsp:cNvSpPr/>
      </dsp:nvSpPr>
      <dsp:spPr>
        <a:xfrm>
          <a:off x="0" y="2158"/>
          <a:ext cx="396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0E81E-0D4E-4D0F-A7F3-F831B75EC252}">
      <dsp:nvSpPr>
        <dsp:cNvPr id="0" name=""/>
        <dsp:cNvSpPr/>
      </dsp:nvSpPr>
      <dsp:spPr>
        <a:xfrm>
          <a:off x="0" y="2158"/>
          <a:ext cx="3962400" cy="14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Ontsteking van tussenwervelgat en Sacroiliacale  (SI) gewrichten</a:t>
          </a:r>
          <a:endParaRPr lang="en-US" sz="2500" kern="1200"/>
        </a:p>
      </dsp:txBody>
      <dsp:txXfrm>
        <a:off x="0" y="2158"/>
        <a:ext cx="3962400" cy="1471761"/>
      </dsp:txXfrm>
    </dsp:sp>
    <dsp:sp modelId="{93F1229E-BC3D-40CA-964A-39E25F40B70B}">
      <dsp:nvSpPr>
        <dsp:cNvPr id="0" name=""/>
        <dsp:cNvSpPr/>
      </dsp:nvSpPr>
      <dsp:spPr>
        <a:xfrm>
          <a:off x="0" y="1473919"/>
          <a:ext cx="396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BA0CC-F104-4F63-AD54-4B85B7E52F2E}">
      <dsp:nvSpPr>
        <dsp:cNvPr id="0" name=""/>
        <dsp:cNvSpPr/>
      </dsp:nvSpPr>
      <dsp:spPr>
        <a:xfrm>
          <a:off x="0" y="1473919"/>
          <a:ext cx="3962400" cy="14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Verstijving wervelkolom (bamboo spine)</a:t>
          </a:r>
          <a:endParaRPr lang="en-US" sz="2500" kern="1200"/>
        </a:p>
      </dsp:txBody>
      <dsp:txXfrm>
        <a:off x="0" y="1473919"/>
        <a:ext cx="3962400" cy="1471761"/>
      </dsp:txXfrm>
    </dsp:sp>
    <dsp:sp modelId="{34B7DADB-F046-4EE8-8FA3-C4A8759FD67F}">
      <dsp:nvSpPr>
        <dsp:cNvPr id="0" name=""/>
        <dsp:cNvSpPr/>
      </dsp:nvSpPr>
      <dsp:spPr>
        <a:xfrm>
          <a:off x="0" y="2945680"/>
          <a:ext cx="396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3E1DD-BEB9-4B6C-8739-89FD089428AD}">
      <dsp:nvSpPr>
        <dsp:cNvPr id="0" name=""/>
        <dsp:cNvSpPr/>
      </dsp:nvSpPr>
      <dsp:spPr>
        <a:xfrm>
          <a:off x="0" y="2945680"/>
          <a:ext cx="3962400" cy="14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ochtendpijn</a:t>
          </a:r>
          <a:endParaRPr lang="en-US" sz="2500" kern="1200"/>
        </a:p>
      </dsp:txBody>
      <dsp:txXfrm>
        <a:off x="0" y="2945680"/>
        <a:ext cx="3962400" cy="1471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1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3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2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9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1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8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2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3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1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sa=i&amp;rct=j&amp;q=&amp;esrc=s&amp;source=images&amp;cd=&amp;cad=rja&amp;uact=8&amp;ved=0ahUKEwj00IHzwavJAhVG-Q4KHUHHCnYQjRwIBw&amp;url=http://www.dailytzolkin.com/nl/nieuws/1/Paracetamol_beter_bij_lage_rugpijn/artikel849.htmdt&amp;psig=AFQjCNHYoVeUd2nkRgnqrtUoYDh5j5ZPww&amp;ust=144853885549218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B8F6509F-1AFB-4252-88B1-512F2F620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4908716" cy="164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36195"/>
            <a:r>
              <a:rPr lang="nl-NL" b="1" dirty="0">
                <a:ln>
                  <a:solidFill>
                    <a:srgbClr val="666666"/>
                  </a:solidFill>
                </a:ln>
                <a:solidFill>
                  <a:schemeClr val="tx1"/>
                </a:solidFill>
              </a:rPr>
              <a:t>Taak 2b </a:t>
            </a:r>
            <a:endParaRPr lang="nl-NL" b="1">
              <a:ln>
                <a:solidFill>
                  <a:srgbClr val="666666"/>
                </a:solidFill>
              </a:ln>
              <a:solidFill>
                <a:schemeClr val="tx1"/>
              </a:solidFill>
              <a:cs typeface="Calibri Light"/>
            </a:endParaRPr>
          </a:p>
          <a:p>
            <a:pPr marR="36195"/>
            <a:r>
              <a:rPr lang="nl-NL" b="1" dirty="0">
                <a:ln>
                  <a:solidFill>
                    <a:srgbClr val="666666"/>
                  </a:solidFill>
                </a:ln>
                <a:solidFill>
                  <a:schemeClr val="tx1"/>
                </a:solidFill>
              </a:rPr>
              <a:t>"Mijn rug doet zo'n pijn"</a:t>
            </a:r>
            <a:endParaRPr lang="nl-NL" b="1">
              <a:ln>
                <a:solidFill>
                  <a:srgbClr val="666666"/>
                </a:solidFill>
              </a:ln>
              <a:solidFill>
                <a:schemeClr val="tx1"/>
              </a:solidFill>
              <a:cs typeface="Calibri Light"/>
            </a:endParaRPr>
          </a:p>
          <a:p>
            <a:pPr marR="36195"/>
            <a:endParaRPr lang="nl-NL">
              <a:ln>
                <a:solidFill>
                  <a:srgbClr val="666666"/>
                </a:solidFill>
              </a:ln>
            </a:endParaRPr>
          </a:p>
        </p:txBody>
      </p:sp>
      <p:pic>
        <p:nvPicPr>
          <p:cNvPr id="1026" name="Picture 2" descr="http://www.dailytzolkin.com/upload/editor/image/Nieuws/200909/rugpijn_ma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2" r="26548" b="1"/>
          <a:stretch/>
        </p:blipFill>
        <p:spPr bwMode="auto">
          <a:xfrm>
            <a:off x="6147306" y="622995"/>
            <a:ext cx="2514096" cy="559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5289364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125546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Osteoporose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6936" y="2510395"/>
            <a:ext cx="4838331" cy="3274586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Aanmaak bot onvoldoende, hierdoor neemt hoeveelheid kalk af. </a:t>
            </a:r>
          </a:p>
          <a:p>
            <a:r>
              <a:rPr lang="nl-NL">
                <a:solidFill>
                  <a:srgbClr val="FFFFFF"/>
                </a:solidFill>
              </a:rPr>
              <a:t>Botten zijn poreus, niet hard en kunnen makkelijk breken. Botontkalking!</a:t>
            </a:r>
          </a:p>
          <a:p>
            <a:r>
              <a:rPr lang="nl-NL">
                <a:solidFill>
                  <a:srgbClr val="FFFFFF"/>
                </a:solidFill>
              </a:rPr>
              <a:t>Komt vooral bij ouderen voor. (Vrouwen vaker dan mannen)</a:t>
            </a:r>
          </a:p>
        </p:txBody>
      </p:sp>
      <p:pic>
        <p:nvPicPr>
          <p:cNvPr id="4" name="Picture 3" descr="0steoporosepost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4708" y="1048221"/>
            <a:ext cx="2833714" cy="47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912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89" y="1123837"/>
            <a:ext cx="2630060" cy="46011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2400" dirty="0">
                <a:solidFill>
                  <a:srgbClr val="FF0000"/>
                </a:solidFill>
              </a:rPr>
              <a:t>Osteoporose</a:t>
            </a:r>
            <a:br>
              <a:rPr lang="nl-NL" sz="2400" dirty="0"/>
            </a:br>
            <a:r>
              <a:rPr lang="nl-NL" sz="2400" dirty="0">
                <a:solidFill>
                  <a:srgbClr val="FF0000"/>
                </a:solidFill>
              </a:rPr>
              <a:t>klachten</a:t>
            </a:r>
          </a:p>
        </p:txBody>
      </p:sp>
      <p:graphicFrame>
        <p:nvGraphicFramePr>
          <p:cNvPr id="7173" name="Rectangle 3">
            <a:extLst>
              <a:ext uri="{FF2B5EF4-FFF2-40B4-BE49-F238E27FC236}">
                <a16:creationId xmlns:a16="http://schemas.microsoft.com/office/drawing/2014/main" id="{4CEE8316-3635-443C-8119-4826BFAEF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426106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97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337" y="864108"/>
            <a:ext cx="1707720" cy="5120639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nl-NL" dirty="0">
                <a:solidFill>
                  <a:srgbClr val="FF0000"/>
                </a:solidFill>
              </a:rPr>
              <a:t>Oorzaken </a:t>
            </a:r>
            <a:endParaRPr lang="nl-NL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6520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334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66921" y="864108"/>
            <a:ext cx="4433008" cy="512064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/>
              <a:t>In de menopauze valt de productie van het hormoon oestrogeen weg. Dit is een essentieel hormoon voor de aanmaak van het bot. </a:t>
            </a:r>
            <a:br>
              <a:rPr lang="nl-NL" altLang="nl-NL"/>
            </a:br>
            <a:endParaRPr lang="nl-NL" altLang="nl-NL"/>
          </a:p>
          <a:p>
            <a:pPr eaLnBrk="1" hangingPunct="1"/>
            <a:r>
              <a:rPr lang="nl-NL" altLang="nl-NL"/>
              <a:t>Chronische ziekte processen zoals reumatoïde artritis, hormoonziekte(hyperthyreoidie), darmziekte(Crohn) </a:t>
            </a:r>
            <a:br>
              <a:rPr lang="nl-NL" altLang="nl-NL"/>
            </a:br>
            <a:endParaRPr lang="nl-NL" altLang="nl-NL"/>
          </a:p>
          <a:p>
            <a:pPr eaLnBrk="1" hangingPunct="1"/>
            <a:r>
              <a:rPr lang="nl-NL" altLang="nl-NL"/>
              <a:t>Langdurig toedienen van corticosteroïden</a:t>
            </a:r>
            <a:br>
              <a:rPr lang="nl-NL" altLang="nl-NL"/>
            </a:br>
            <a:endParaRPr lang="nl-NL" altLang="nl-NL"/>
          </a:p>
          <a:p>
            <a:pPr eaLnBrk="1" hangingPunct="1"/>
            <a:r>
              <a:rPr lang="nl-NL" altLang="nl-NL"/>
              <a:t>Immobilisatie</a:t>
            </a:r>
            <a:br>
              <a:rPr lang="nl-NL" altLang="nl-NL"/>
            </a:br>
            <a:endParaRPr lang="nl-NL" altLang="nl-NL"/>
          </a:p>
          <a:p>
            <a:pPr eaLnBrk="1" hangingPunct="1"/>
            <a:endParaRPr lang="nl-NL" altLang="nl-NL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2991" y="767825"/>
            <a:ext cx="381009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9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89" y="1123837"/>
            <a:ext cx="2336445" cy="460118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1900" dirty="0">
                <a:solidFill>
                  <a:srgbClr val="FF0000"/>
                </a:solidFill>
              </a:rPr>
              <a:t>Onderzoeksmethoden</a:t>
            </a:r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id="{7699DC93-A665-43F1-9404-027BD33C6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379177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30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337" y="864108"/>
            <a:ext cx="2305435" cy="5120639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nl-NL" dirty="0">
                <a:solidFill>
                  <a:srgbClr val="FF0000"/>
                </a:solidFill>
              </a:rPr>
              <a:t>Behandeling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6520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334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66921" y="864108"/>
            <a:ext cx="4433008" cy="512064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/>
              <a:t>Het aanvullen van het calcium in het lichaam. Dit kan door middel van een dieet en door het toedienen van calciumtabletten. </a:t>
            </a:r>
          </a:p>
          <a:p>
            <a:pPr eaLnBrk="1" hangingPunct="1"/>
            <a:r>
              <a:rPr lang="nl-NL" altLang="nl-NL"/>
              <a:t>Vitamine D </a:t>
            </a:r>
          </a:p>
          <a:p>
            <a:pPr eaLnBrk="1" hangingPunct="1"/>
            <a:r>
              <a:rPr lang="nl-NL" altLang="nl-NL"/>
              <a:t>Oestrogeen,  </a:t>
            </a:r>
            <a:r>
              <a:rPr lang="nl-NL" altLang="nl-NL" err="1"/>
              <a:t>cave</a:t>
            </a:r>
            <a:r>
              <a:rPr lang="nl-NL" altLang="nl-NL"/>
              <a:t> borstkanker!</a:t>
            </a:r>
          </a:p>
          <a:p>
            <a:pPr eaLnBrk="1" hangingPunct="1"/>
            <a:r>
              <a:rPr lang="nl-NL" altLang="nl-NL" err="1"/>
              <a:t>Bifosfonaten</a:t>
            </a:r>
            <a:r>
              <a:rPr lang="nl-NL" altLang="nl-NL"/>
              <a:t>&gt;  Dit remt de botafbraak en stimuleert de botaanmaak.</a:t>
            </a:r>
          </a:p>
          <a:p>
            <a:pPr eaLnBrk="1" hangingPunct="1"/>
            <a:r>
              <a:rPr lang="nl-NL" altLang="nl-NL"/>
              <a:t>Fysiotherapie</a:t>
            </a:r>
          </a:p>
          <a:p>
            <a:pPr eaLnBrk="1" hangingPunct="1"/>
            <a:r>
              <a:rPr lang="nl-NL" altLang="nl-NL"/>
              <a:t>Vastzetten van gewrichten bij ernstige osteoporose</a:t>
            </a:r>
          </a:p>
          <a:p>
            <a:pPr eaLnBrk="1" hangingPunct="1"/>
            <a:endParaRPr lang="nl-NL" altLang="nl-NL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2991" y="767825"/>
            <a:ext cx="381009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>
                <a:solidFill>
                  <a:srgbClr val="FF0000"/>
                </a:solidFill>
              </a:rPr>
              <a:t>Reumatoïde Artritis</a:t>
            </a:r>
          </a:p>
        </p:txBody>
      </p:sp>
      <p:graphicFrame>
        <p:nvGraphicFramePr>
          <p:cNvPr id="7173" name="Rectangle 3">
            <a:extLst>
              <a:ext uri="{FF2B5EF4-FFF2-40B4-BE49-F238E27FC236}">
                <a16:creationId xmlns:a16="http://schemas.microsoft.com/office/drawing/2014/main" id="{2770CE39-67E3-46EC-96B7-5FA199E8A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243108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70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>
                <a:solidFill>
                  <a:srgbClr val="FF0000"/>
                </a:solidFill>
              </a:rPr>
              <a:t>Daarnaast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655E5715-3639-4987-9EE7-58A094865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384095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19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dirty="0">
                <a:solidFill>
                  <a:srgbClr val="FF0000"/>
                </a:solidFill>
              </a:rPr>
              <a:t>Behandeling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05543" y="1584820"/>
            <a:ext cx="3810000" cy="4572000"/>
          </a:xfrm>
          <a:solidFill>
            <a:schemeClr val="hlink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nl-NL"/>
              <a:t>Pijnstilling</a:t>
            </a:r>
          </a:p>
          <a:p>
            <a:pPr eaLnBrk="1" hangingPunct="1"/>
            <a:r>
              <a:rPr lang="nl-NL"/>
              <a:t>Ontstekingsremming</a:t>
            </a:r>
          </a:p>
          <a:p>
            <a:pPr eaLnBrk="1" hangingPunct="1"/>
            <a:endParaRPr lang="nl-NL"/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endParaRPr lang="nl-NL"/>
          </a:p>
          <a:p>
            <a:pPr eaLnBrk="1" hangingPunct="1">
              <a:buFontTx/>
              <a:buNone/>
            </a:pPr>
            <a:r>
              <a:rPr lang="nl-NL"/>
              <a:t>Chirurgisch </a:t>
            </a:r>
          </a:p>
          <a:p>
            <a:pPr eaLnBrk="1" hangingPunct="1">
              <a:buFontTx/>
              <a:buNone/>
            </a:pPr>
            <a:r>
              <a:rPr lang="nl-NL"/>
              <a:t>Behoud gewrichtsfunctie</a:t>
            </a:r>
          </a:p>
          <a:p>
            <a:pPr eaLnBrk="1" hangingPunct="1"/>
            <a:endParaRPr lang="nl-NL"/>
          </a:p>
        </p:txBody>
      </p:sp>
      <p:graphicFrame>
        <p:nvGraphicFramePr>
          <p:cNvPr id="12295" name="Rectangle 4">
            <a:extLst>
              <a:ext uri="{FF2B5EF4-FFF2-40B4-BE49-F238E27FC236}">
                <a16:creationId xmlns:a16="http://schemas.microsoft.com/office/drawing/2014/main" id="{35F3BF92-6039-4905-86E6-C5D32112D1F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101206" y="1438013"/>
          <a:ext cx="403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56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http://www.pedicuremarja.nl/images/reumavo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r="2989"/>
          <a:stretch/>
        </p:blipFill>
        <p:spPr bwMode="auto">
          <a:xfrm>
            <a:off x="3871539" y="3272588"/>
            <a:ext cx="4579036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www.huidziekten.nl/afbeeldingen/reuma-noduli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r="-1" b="-1"/>
          <a:stretch/>
        </p:blipFill>
        <p:spPr bwMode="auto">
          <a:xfrm>
            <a:off x="20" y="9"/>
            <a:ext cx="5459914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giftofnature.nl/pag/reum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13953" b="1"/>
          <a:stretch/>
        </p:blipFill>
        <p:spPr bwMode="auto">
          <a:xfrm>
            <a:off x="5593726" y="-22547"/>
            <a:ext cx="2856849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3750889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0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dirty="0">
                <a:solidFill>
                  <a:srgbClr val="FF0000"/>
                </a:solidFill>
              </a:rPr>
              <a:t>Ziekte van Bechterew</a:t>
            </a:r>
          </a:p>
        </p:txBody>
      </p:sp>
      <p:graphicFrame>
        <p:nvGraphicFramePr>
          <p:cNvPr id="22535" name="Rectangle 3">
            <a:extLst>
              <a:ext uri="{FF2B5EF4-FFF2-40B4-BE49-F238E27FC236}">
                <a16:creationId xmlns:a16="http://schemas.microsoft.com/office/drawing/2014/main" id="{F6B46C27-5994-4430-99AA-561D7D9AE1A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85800" y="1981200"/>
          <a:ext cx="381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537" name="Rectangle 4">
            <a:extLst>
              <a:ext uri="{FF2B5EF4-FFF2-40B4-BE49-F238E27FC236}">
                <a16:creationId xmlns:a16="http://schemas.microsoft.com/office/drawing/2014/main" id="{EF729598-8AE3-4C1A-B5C7-28BF005AA74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495800" y="1981200"/>
          <a:ext cx="396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958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8079581" cy="1658198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Cervicalgie</a:t>
            </a:r>
            <a:r>
              <a:rPr lang="nl-NL" dirty="0">
                <a:solidFill>
                  <a:srgbClr val="FF0000"/>
                </a:solidFill>
              </a:rPr>
              <a:t> (Nekklachten)</a:t>
            </a:r>
            <a:endParaRPr lang="nl-NL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7492" y="2011680"/>
            <a:ext cx="5156708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•"/>
            </a:pPr>
            <a:r>
              <a:rPr lang="nl-NL" sz="2200" dirty="0"/>
              <a:t> Is pijn </a:t>
            </a:r>
            <a:r>
              <a:rPr lang="nl-NL" sz="2200" dirty="0" err="1"/>
              <a:t>thv</a:t>
            </a:r>
            <a:r>
              <a:rPr lang="nl-NL" sz="2200" dirty="0"/>
              <a:t> de nek zonder uitstralende pijn.</a:t>
            </a:r>
            <a:endParaRPr lang="nl-NL" dirty="0"/>
          </a:p>
          <a:p>
            <a:pPr>
              <a:buChar char="•"/>
            </a:pPr>
            <a:r>
              <a:rPr lang="nl-NL" altLang="nl-NL" sz="2200" dirty="0"/>
              <a:t> Stijve nek, nekpijn / spierpijn, hoofdpijn</a:t>
            </a:r>
          </a:p>
          <a:p>
            <a:pPr>
              <a:buChar char="•"/>
            </a:pPr>
            <a:r>
              <a:rPr lang="nl-NL" altLang="nl-NL" sz="2200" dirty="0"/>
              <a:t> Toename van de klachten na rust, Klachten zijn het hevigst na het ontwaken, slapeloosheid, vermoeidheid</a:t>
            </a:r>
            <a:endParaRPr lang="nl-NL" altLang="nl-NL" sz="2200">
              <a:cs typeface="Calibri Light" panose="020F0302020204030204"/>
            </a:endParaRPr>
          </a:p>
          <a:p>
            <a:pPr>
              <a:buChar char="•"/>
            </a:pPr>
            <a:r>
              <a:rPr lang="nl-NL" sz="2200" dirty="0"/>
              <a:t>Kan spontaan of door ongeval.</a:t>
            </a:r>
            <a:endParaRPr lang="nl-NL" altLang="nl-NL" sz="2200" dirty="0">
              <a:cs typeface="Calibri Light" panose="020F0302020204030204"/>
            </a:endParaRPr>
          </a:p>
          <a:p>
            <a:pPr>
              <a:buChar char="•"/>
            </a:pPr>
            <a:r>
              <a:rPr lang="nl-NL" sz="2200" dirty="0"/>
              <a:t>Vooral bij 50+.</a:t>
            </a:r>
            <a:endParaRPr lang="nl-NL" sz="2200" dirty="0">
              <a:cs typeface="Calibri Light" panose="020F0302020204030204"/>
            </a:endParaRPr>
          </a:p>
          <a:p>
            <a:r>
              <a:rPr lang="nl-NL" sz="2200" b="1" dirty="0"/>
              <a:t>Behandeling:</a:t>
            </a:r>
            <a:r>
              <a:rPr lang="nl-NL" sz="2200" dirty="0"/>
              <a:t> ontstekingsremmers, manueel therapie. </a:t>
            </a:r>
            <a:endParaRPr lang="nl-NL" sz="2200" dirty="0">
              <a:cs typeface="Calibri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19874" y="2239929"/>
            <a:ext cx="2537952" cy="337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240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/>
              <a:t>Verstijving</a:t>
            </a:r>
          </a:p>
        </p:txBody>
      </p:sp>
      <p:grpSp>
        <p:nvGrpSpPr>
          <p:cNvPr id="23555" name="Group 8"/>
          <p:cNvGrpSpPr>
            <a:grpSpLocks/>
          </p:cNvGrpSpPr>
          <p:nvPr/>
        </p:nvGrpSpPr>
        <p:grpSpPr bwMode="auto">
          <a:xfrm>
            <a:off x="-56134000" y="2468563"/>
            <a:ext cx="121412000" cy="1890712"/>
            <a:chOff x="0" y="0"/>
            <a:chExt cx="76480" cy="1191"/>
          </a:xfrm>
        </p:grpSpPr>
        <p:grpSp>
          <p:nvGrpSpPr>
            <p:cNvPr id="23570" name="Group 6"/>
            <p:cNvGrpSpPr>
              <a:grpSpLocks/>
            </p:cNvGrpSpPr>
            <p:nvPr/>
          </p:nvGrpSpPr>
          <p:grpSpPr bwMode="auto">
            <a:xfrm>
              <a:off x="0" y="0"/>
              <a:ext cx="76480" cy="1191"/>
              <a:chOff x="0" y="0"/>
              <a:chExt cx="76480" cy="1191"/>
            </a:xfrm>
          </p:grpSpPr>
          <p:sp>
            <p:nvSpPr>
              <p:cNvPr id="23572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nl-NL"/>
                  <a:t>  </a:t>
                </a:r>
                <a:r>
                  <a:rPr lang="nl-NL" sz="11800"/>
                  <a:t> </a:t>
                </a:r>
                <a:r>
                  <a:rPr lang="nl-NL"/>
                  <a:t>                                </a:t>
                </a:r>
              </a:p>
            </p:txBody>
          </p:sp>
          <p:sp>
            <p:nvSpPr>
              <p:cNvPr id="2357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357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76480" cy="1191"/>
            </a:xfrm>
            <a:prstGeom prst="rect">
              <a:avLst/>
            </a:prstGeom>
            <a:noFill/>
            <a:ln w="1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3556" name="Picture 4" descr="http://www.maartenskliniek.nl/bronnen/behandelingen/reumatischeaandoening/1394153/1543397/rugkrom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65725" y="2514600"/>
            <a:ext cx="2514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14"/>
          <p:cNvGrpSpPr>
            <a:grpSpLocks/>
          </p:cNvGrpSpPr>
          <p:nvPr/>
        </p:nvGrpSpPr>
        <p:grpSpPr bwMode="auto">
          <a:xfrm>
            <a:off x="-56134000" y="2468563"/>
            <a:ext cx="121412000" cy="1890712"/>
            <a:chOff x="0" y="0"/>
            <a:chExt cx="76480" cy="1191"/>
          </a:xfrm>
        </p:grpSpPr>
        <p:grpSp>
          <p:nvGrpSpPr>
            <p:cNvPr id="23566" name="Group 12"/>
            <p:cNvGrpSpPr>
              <a:grpSpLocks/>
            </p:cNvGrpSpPr>
            <p:nvPr/>
          </p:nvGrpSpPr>
          <p:grpSpPr bwMode="auto">
            <a:xfrm>
              <a:off x="0" y="0"/>
              <a:ext cx="76480" cy="1191"/>
              <a:chOff x="0" y="0"/>
              <a:chExt cx="76480" cy="1191"/>
            </a:xfrm>
          </p:grpSpPr>
          <p:sp>
            <p:nvSpPr>
              <p:cNvPr id="23568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nl-NL"/>
                  <a:t>  </a:t>
                </a:r>
                <a:r>
                  <a:rPr lang="nl-NL" sz="11800"/>
                  <a:t> </a:t>
                </a:r>
                <a:r>
                  <a:rPr lang="nl-NL"/>
                  <a:t>                                </a:t>
                </a:r>
              </a:p>
            </p:txBody>
          </p:sp>
          <p:sp>
            <p:nvSpPr>
              <p:cNvPr id="23569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76480" cy="1191"/>
            </a:xfrm>
            <a:prstGeom prst="rect">
              <a:avLst/>
            </a:prstGeom>
            <a:noFill/>
            <a:ln w="1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3558" name="Picture 10" descr="http://www.maartenskliniek.nl/bronnen/behandelingen/reumatischeaandoening/1394153/1543397/rugkrom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65725" y="2514600"/>
            <a:ext cx="2514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9" name="Group 20"/>
          <p:cNvGrpSpPr>
            <a:grpSpLocks/>
          </p:cNvGrpSpPr>
          <p:nvPr/>
        </p:nvGrpSpPr>
        <p:grpSpPr bwMode="auto">
          <a:xfrm>
            <a:off x="-56134000" y="2468563"/>
            <a:ext cx="121412000" cy="1890712"/>
            <a:chOff x="0" y="0"/>
            <a:chExt cx="76480" cy="1191"/>
          </a:xfrm>
        </p:grpSpPr>
        <p:grpSp>
          <p:nvGrpSpPr>
            <p:cNvPr id="23562" name="Group 18"/>
            <p:cNvGrpSpPr>
              <a:grpSpLocks/>
            </p:cNvGrpSpPr>
            <p:nvPr/>
          </p:nvGrpSpPr>
          <p:grpSpPr bwMode="auto">
            <a:xfrm>
              <a:off x="0" y="0"/>
              <a:ext cx="76480" cy="1191"/>
              <a:chOff x="0" y="0"/>
              <a:chExt cx="76480" cy="1191"/>
            </a:xfrm>
          </p:grpSpPr>
          <p:sp>
            <p:nvSpPr>
              <p:cNvPr id="23564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nl-NL"/>
                  <a:t>  </a:t>
                </a:r>
                <a:r>
                  <a:rPr lang="nl-NL" sz="11800"/>
                  <a:t> </a:t>
                </a:r>
                <a:r>
                  <a:rPr lang="nl-NL"/>
                  <a:t>                                </a:t>
                </a:r>
              </a:p>
            </p:txBody>
          </p:sp>
          <p:sp>
            <p:nvSpPr>
              <p:cNvPr id="23565" name="Rectangl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3563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76480" cy="1191"/>
            </a:xfrm>
            <a:prstGeom prst="rect">
              <a:avLst/>
            </a:prstGeom>
            <a:noFill/>
            <a:ln w="1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3560" name="Picture 16" descr="http://www.maartenskliniek.nl/bronnen/behandelingen/reumatischeaandoening/1394153/1543397/rugkrom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65725" y="2514600"/>
            <a:ext cx="2514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1" descr="http://www.gezondheid.be//picts/bechterew-no&amp;SA-ske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18" y="1974908"/>
            <a:ext cx="6169404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43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dirty="0">
                <a:solidFill>
                  <a:srgbClr val="FF0000"/>
                </a:solidFill>
              </a:rPr>
              <a:t>Vervolg Bechterew</a:t>
            </a:r>
          </a:p>
        </p:txBody>
      </p:sp>
      <p:graphicFrame>
        <p:nvGraphicFramePr>
          <p:cNvPr id="24582" name="Rectangle 3">
            <a:extLst>
              <a:ext uri="{FF2B5EF4-FFF2-40B4-BE49-F238E27FC236}">
                <a16:creationId xmlns:a16="http://schemas.microsoft.com/office/drawing/2014/main" id="{C5D7D9FF-616C-4A0A-99DE-373E18D4E1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2939127"/>
              </p:ext>
            </p:extLst>
          </p:nvPr>
        </p:nvGraphicFramePr>
        <p:xfrm>
          <a:off x="1768420" y="312910"/>
          <a:ext cx="2606040" cy="755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584" name="Rectangle 4">
            <a:extLst>
              <a:ext uri="{FF2B5EF4-FFF2-40B4-BE49-F238E27FC236}">
                <a16:creationId xmlns:a16="http://schemas.microsoft.com/office/drawing/2014/main" id="{591A9E4A-0DB3-4DA4-9C22-43D80E79F0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175020"/>
              </p:ext>
            </p:extLst>
          </p:nvPr>
        </p:nvGraphicFramePr>
        <p:xfrm>
          <a:off x="4419600" y="1719044"/>
          <a:ext cx="403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9705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337" y="864108"/>
            <a:ext cx="2305435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300" dirty="0" err="1">
                <a:solidFill>
                  <a:srgbClr val="FF0000"/>
                </a:solidFill>
              </a:rPr>
              <a:t>Jicht</a:t>
            </a:r>
            <a:r>
              <a:rPr lang="en-US" sz="3300" dirty="0">
                <a:solidFill>
                  <a:srgbClr val="FF0000"/>
                </a:solidFill>
              </a:rPr>
              <a:t>(</a:t>
            </a:r>
            <a:r>
              <a:rPr lang="en-US" sz="3300" dirty="0" err="1">
                <a:solidFill>
                  <a:srgbClr val="FF0000"/>
                </a:solidFill>
              </a:rPr>
              <a:t>artritis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 err="1">
                <a:solidFill>
                  <a:srgbClr val="FF0000"/>
                </a:solidFill>
              </a:rPr>
              <a:t>urica</a:t>
            </a:r>
            <a:r>
              <a:rPr lang="en-US" sz="33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6520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334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966921" y="864108"/>
            <a:ext cx="4433008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  <a:p>
            <a:pPr marL="0"/>
            <a:r>
              <a:rPr lang="en-US" b="1"/>
              <a:t>Verschijnselen</a:t>
            </a:r>
          </a:p>
          <a:p>
            <a:r>
              <a:rPr lang="en-US"/>
              <a:t>Gewrichtsontsteking, vaak basis grote teen of middenvoet,enkel, knie, pols</a:t>
            </a:r>
          </a:p>
          <a:p>
            <a:r>
              <a:rPr lang="en-US"/>
              <a:t>Knobbeltjes onder de huid</a:t>
            </a:r>
          </a:p>
          <a:p>
            <a:r>
              <a:rPr lang="en-US"/>
              <a:t>Nierstenen</a:t>
            </a:r>
          </a:p>
          <a:p>
            <a:pPr marL="0"/>
            <a:r>
              <a:rPr lang="en-US" b="1"/>
              <a:t>Oorzaak</a:t>
            </a:r>
          </a:p>
          <a:p>
            <a:r>
              <a:rPr lang="en-US"/>
              <a:t>Neerslag van urinezuurkristallen in de gewrichten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2991" y="767825"/>
            <a:ext cx="381009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6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337" y="864108"/>
            <a:ext cx="2305435" cy="5120639"/>
          </a:xfrm>
        </p:spPr>
        <p:txBody>
          <a:bodyPr>
            <a:normAutofit/>
          </a:bodyPr>
          <a:lstStyle/>
          <a:p>
            <a:pPr algn="r" eaLnBrk="1" hangingPunct="1"/>
            <a:r>
              <a:rPr lang="nl-NL" dirty="0">
                <a:solidFill>
                  <a:srgbClr val="FF0000"/>
                </a:solidFill>
              </a:rPr>
              <a:t>Uitlokkende factoren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6520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334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66921" y="864108"/>
            <a:ext cx="4433008" cy="5120640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/>
              <a:t>Aangeboren stofwisselingsziekte</a:t>
            </a:r>
          </a:p>
          <a:p>
            <a:pPr eaLnBrk="1" hangingPunct="1"/>
            <a:r>
              <a:rPr lang="nl-NL" dirty="0"/>
              <a:t>Overmatig alcoholgebruik</a:t>
            </a:r>
          </a:p>
          <a:p>
            <a:pPr eaLnBrk="1" hangingPunct="1"/>
            <a:r>
              <a:rPr lang="nl-NL" dirty="0"/>
              <a:t>Overmatig eiwitgebruik</a:t>
            </a:r>
          </a:p>
          <a:p>
            <a:pPr eaLnBrk="1" hangingPunct="1"/>
            <a:r>
              <a:rPr lang="nl-NL" dirty="0"/>
              <a:t>Diuretica   </a:t>
            </a:r>
          </a:p>
          <a:p>
            <a:pPr eaLnBrk="1" hangingPunct="1"/>
            <a:endParaRPr lang="nl-NL" dirty="0"/>
          </a:p>
          <a:p>
            <a:pPr marL="0" indent="0">
              <a:buNone/>
            </a:pPr>
            <a:r>
              <a:rPr lang="nl-NL" b="1" dirty="0"/>
              <a:t>Behandeling</a:t>
            </a:r>
            <a:r>
              <a:rPr lang="nl-NL" dirty="0"/>
              <a:t>: Pijnstilling : </a:t>
            </a:r>
            <a:r>
              <a:rPr lang="nl-NL" dirty="0" err="1"/>
              <a:t>NSAID’s</a:t>
            </a:r>
            <a:endParaRPr lang="nl-NL" dirty="0"/>
          </a:p>
          <a:p>
            <a:r>
              <a:rPr lang="nl-NL" dirty="0" err="1"/>
              <a:t>Colchicine</a:t>
            </a:r>
            <a:endParaRPr lang="nl-NL" dirty="0"/>
          </a:p>
          <a:p>
            <a:r>
              <a:rPr lang="nl-NL" dirty="0"/>
              <a:t>Corticosteroïden </a:t>
            </a:r>
          </a:p>
          <a:p>
            <a:endParaRPr lang="nl-NL" dirty="0"/>
          </a:p>
          <a:p>
            <a:r>
              <a:rPr lang="nl-NL" dirty="0"/>
              <a:t>Bij herhaalde </a:t>
            </a:r>
            <a:r>
              <a:rPr lang="nl-NL" dirty="0" err="1"/>
              <a:t>aanvallen:Allopurinol</a:t>
            </a:r>
            <a:endParaRPr lang="nl-NL" dirty="0"/>
          </a:p>
          <a:p>
            <a:pPr eaLnBrk="1" hangingPunct="1"/>
            <a:endParaRPr lang="nl-NL" dirty="0"/>
          </a:p>
          <a:p>
            <a:pPr eaLnBrk="1" hangingPunct="1"/>
            <a:endParaRPr lang="nl-NL" dirty="0"/>
          </a:p>
          <a:p>
            <a:pPr eaLnBrk="1" hangingPunct="1"/>
            <a:endParaRPr lang="nl-NL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2991" y="767825"/>
            <a:ext cx="381009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87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Artrose = slijtage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1950" y="864108"/>
            <a:ext cx="2689418" cy="5120640"/>
          </a:xfrm>
        </p:spPr>
        <p:txBody>
          <a:bodyPr>
            <a:normAutofit/>
          </a:bodyPr>
          <a:lstStyle/>
          <a:p>
            <a:r>
              <a:rPr lang="nl-NL" sz="1600"/>
              <a:t>Ziekte van kraakbeen in gewrichten. </a:t>
            </a:r>
          </a:p>
          <a:p>
            <a:r>
              <a:rPr lang="nl-NL" sz="1600"/>
              <a:t>Later stadium ook bot aangetast.</a:t>
            </a:r>
          </a:p>
          <a:p>
            <a:r>
              <a:rPr lang="nl-NL" sz="1600"/>
              <a:t>Coxartrose (heup) en gonartrose (knie = obesitas) of overbelasting oorzaak!</a:t>
            </a:r>
          </a:p>
          <a:p>
            <a:r>
              <a:rPr lang="nl-NL" sz="1600"/>
              <a:t>Vaak bij ex-topsporters!</a:t>
            </a:r>
          </a:p>
          <a:p>
            <a:r>
              <a:rPr lang="nl-NL" sz="1600"/>
              <a:t>Symptomen:</a:t>
            </a:r>
          </a:p>
          <a:p>
            <a:r>
              <a:rPr lang="nl-NL" sz="1600"/>
              <a:t>Pijn en stijfheid, vooral begin van de dag.  X foto maken. </a:t>
            </a:r>
          </a:p>
          <a:p>
            <a:r>
              <a:rPr lang="nl-NL" sz="1600"/>
              <a:t>Pijnstilling en/of NSAIDS, in beweging blijven. Fysio of ergotherapie.  Soms OK. </a:t>
            </a:r>
          </a:p>
          <a:p>
            <a:endParaRPr lang="nl-NL" sz="16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3590" y="2624385"/>
            <a:ext cx="2606040" cy="16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09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7590" y="757325"/>
            <a:ext cx="325641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1042" y="1079770"/>
            <a:ext cx="2741143" cy="1527244"/>
          </a:xfrm>
        </p:spPr>
        <p:txBody>
          <a:bodyPr>
            <a:normAutofit/>
          </a:bodyPr>
          <a:lstStyle/>
          <a:p>
            <a:r>
              <a:rPr lang="nl-NL" sz="2800" dirty="0" err="1">
                <a:solidFill>
                  <a:srgbClr val="FF0000"/>
                </a:solidFill>
              </a:rPr>
              <a:t>Talus</a:t>
            </a:r>
            <a:r>
              <a:rPr lang="nl-NL" sz="2800" dirty="0">
                <a:solidFill>
                  <a:srgbClr val="FF0000"/>
                </a:solidFill>
              </a:rPr>
              <a:t> (Sprongbeen)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386" y="1623562"/>
            <a:ext cx="4875730" cy="35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1042" y="2607014"/>
            <a:ext cx="2741143" cy="3157903"/>
          </a:xfrm>
        </p:spPr>
        <p:txBody>
          <a:bodyPr anchor="t">
            <a:normAutofit/>
          </a:bodyPr>
          <a:lstStyle/>
          <a:p>
            <a:r>
              <a:rPr lang="nl-NL" sz="1400">
                <a:solidFill>
                  <a:srgbClr val="FFFFFF"/>
                </a:solidFill>
              </a:rPr>
              <a:t>Een bot dat het been verbindt met voet. </a:t>
            </a:r>
          </a:p>
          <a:p>
            <a:r>
              <a:rPr lang="nl-NL" sz="1400">
                <a:solidFill>
                  <a:srgbClr val="FFFFFF"/>
                </a:solidFill>
              </a:rPr>
              <a:t>Letsel kraakbeenoppervlak van sprongbeen. </a:t>
            </a:r>
          </a:p>
          <a:p>
            <a:r>
              <a:rPr lang="nl-NL" sz="1400">
                <a:solidFill>
                  <a:srgbClr val="FFFFFF"/>
                </a:solidFill>
              </a:rPr>
              <a:t>Pijn en zwelling van enkel </a:t>
            </a:r>
          </a:p>
          <a:p>
            <a:r>
              <a:rPr lang="nl-NL" sz="1400">
                <a:solidFill>
                  <a:srgbClr val="FFFFFF"/>
                </a:solidFill>
              </a:rPr>
              <a:t>Komt meest voor bij jonge mannen. </a:t>
            </a:r>
          </a:p>
          <a:p>
            <a:r>
              <a:rPr lang="nl-NL" sz="1400">
                <a:solidFill>
                  <a:srgbClr val="FFFFFF"/>
                </a:solidFill>
              </a:rPr>
              <a:t>Kijkoperatie of fysio. </a:t>
            </a:r>
          </a:p>
        </p:txBody>
      </p:sp>
    </p:spTree>
    <p:extLst>
      <p:ext uri="{BB962C8B-B14F-4D97-AF65-F5344CB8AC3E}">
        <p14:creationId xmlns:p14="http://schemas.microsoft.com/office/powerpoint/2010/main" val="140784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3" name="Picture 27652" descr="Scan van de menselijke hersenen in een neurologische kliniek">
            <a:extLst>
              <a:ext uri="{FF2B5EF4-FFF2-40B4-BE49-F238E27FC236}">
                <a16:creationId xmlns:a16="http://schemas.microsoft.com/office/drawing/2014/main" id="{9D45B89E-4C8D-4434-B404-6A5FC0FA3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l="9114" t="9092" r="-7" b="-7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nl-NL" sz="3100"/>
              <a:t>Onderzoek en behandeling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901951" y="864108"/>
            <a:ext cx="5486400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nl-NL" b="1" u="sng"/>
              <a:t>Onderzoek</a:t>
            </a:r>
          </a:p>
          <a:p>
            <a:r>
              <a:rPr lang="en-US" altLang="nl-NL" u="sng"/>
              <a:t>X-röngten</a:t>
            </a:r>
            <a:endParaRPr lang="en-US" altLang="nl-NL" b="1" u="sng"/>
          </a:p>
          <a:p>
            <a:r>
              <a:rPr lang="en-US" altLang="nl-NL" u="sng"/>
              <a:t>CT scan</a:t>
            </a:r>
          </a:p>
          <a:p>
            <a:r>
              <a:rPr lang="en-US" altLang="nl-NL" u="sng"/>
              <a:t>MRI scan</a:t>
            </a:r>
          </a:p>
          <a:p>
            <a:endParaRPr lang="en-US" altLang="nl-NL" u="sng"/>
          </a:p>
          <a:p>
            <a:pPr marL="0"/>
            <a:endParaRPr lang="en-US" altLang="nl-NL" u="sng"/>
          </a:p>
          <a:p>
            <a:pPr marL="0"/>
            <a:r>
              <a:rPr lang="en-US" altLang="nl-NL" b="1" u="sng"/>
              <a:t>Behandeling</a:t>
            </a:r>
          </a:p>
          <a:p>
            <a:r>
              <a:rPr lang="en-US" altLang="nl-NL"/>
              <a:t>Onderliggende oorzaak behandelen</a:t>
            </a:r>
          </a:p>
          <a:p>
            <a:r>
              <a:rPr lang="en-US" altLang="nl-NL"/>
              <a:t>Pijnstillers</a:t>
            </a:r>
          </a:p>
          <a:p>
            <a:r>
              <a:rPr lang="en-US" altLang="nl-NL"/>
              <a:t>Fysiotherapie</a:t>
            </a:r>
          </a:p>
          <a:p>
            <a:endParaRPr lang="en-US" altLang="nl-NL"/>
          </a:p>
          <a:p>
            <a:endParaRPr lang="en-US" altLang="nl-NL"/>
          </a:p>
          <a:p>
            <a:endParaRPr lang="en-US" altLang="nl-N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116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125546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Lumbago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6936" y="2510395"/>
            <a:ext cx="4838331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 Pijn in de onderrug of in de lende</a:t>
            </a: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Uitstralingspijn naar billen, dijen of benen.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Mag niet verder uitstralen dan knie.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Rugstijfheid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Acute lumbago geneest spontaan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Behandeling</a:t>
            </a:r>
            <a:r>
              <a:rPr lang="nl-NL" dirty="0">
                <a:solidFill>
                  <a:srgbClr val="FFFFFF"/>
                </a:solidFill>
              </a:rPr>
              <a:t>: pijnstillers en blijven bewegen. Vermijd eerste dagen tilwerk.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3" r="20963"/>
          <a:stretch/>
        </p:blipFill>
        <p:spPr bwMode="auto">
          <a:xfrm>
            <a:off x="5658774" y="759599"/>
            <a:ext cx="2833714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21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566E947-FB18-4E34-92A1-7AE660349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E1FB687-F018-4798-90C8-38F1111E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03665" y="1701120"/>
            <a:ext cx="1741251" cy="8572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250" y="5257630"/>
            <a:ext cx="8181500" cy="1021405"/>
          </a:xfrm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</a:rPr>
              <a:t>Spit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BAA161-AE24-467D-9AE2-A99E23CD7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82267" y="-4094231"/>
            <a:ext cx="384048" cy="857250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101" name="Tijdelijke aanduiding voor inhoud 2">
            <a:extLst>
              <a:ext uri="{FF2B5EF4-FFF2-40B4-BE49-F238E27FC236}">
                <a16:creationId xmlns:a16="http://schemas.microsoft.com/office/drawing/2014/main" id="{176ABEEB-4660-4A2E-B7EB-E18E6CEED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072339"/>
              </p:ext>
            </p:extLst>
          </p:nvPr>
        </p:nvGraphicFramePr>
        <p:xfrm>
          <a:off x="527045" y="1029176"/>
          <a:ext cx="8089909" cy="344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64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Ischias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1950" y="864108"/>
            <a:ext cx="2689418" cy="5120640"/>
          </a:xfrm>
        </p:spPr>
        <p:txBody>
          <a:bodyPr>
            <a:normAutofit/>
          </a:bodyPr>
          <a:lstStyle/>
          <a:p>
            <a:r>
              <a:rPr lang="nl-NL" dirty="0"/>
              <a:t>Zenuwpijn begint in rug straalt uit naar bil &gt; been. </a:t>
            </a:r>
          </a:p>
          <a:p>
            <a:r>
              <a:rPr lang="nl-NL" dirty="0"/>
              <a:t>Pijn in grote beenzenuw: nervus </a:t>
            </a:r>
            <a:r>
              <a:rPr lang="nl-NL" dirty="0" err="1"/>
              <a:t>ischiadicus</a:t>
            </a:r>
            <a:r>
              <a:rPr lang="nl-NL" dirty="0"/>
              <a:t>.</a:t>
            </a:r>
          </a:p>
          <a:p>
            <a:r>
              <a:rPr lang="nl-NL" dirty="0"/>
              <a:t>Ontstaat door zwaar tillen of zwangerschap </a:t>
            </a:r>
          </a:p>
          <a:p>
            <a:r>
              <a:rPr lang="nl-NL" dirty="0"/>
              <a:t>Pijn is licht tot hevig, stekend en brandend. Soms spierkramp. </a:t>
            </a:r>
          </a:p>
          <a:p>
            <a:r>
              <a:rPr lang="nl-NL" dirty="0"/>
              <a:t>Het gaat vanzelf weer over.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3590" y="1642001"/>
            <a:ext cx="2606040" cy="35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6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Hernia Nuclei Pulposi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01950" y="864108"/>
            <a:ext cx="2689418" cy="5120640"/>
          </a:xfrm>
        </p:spPr>
        <p:txBody>
          <a:bodyPr>
            <a:normAutofit/>
          </a:bodyPr>
          <a:lstStyle/>
          <a:p>
            <a:r>
              <a:rPr lang="nl-NL" sz="1600"/>
              <a:t>HNP: Tussenwervelschijf minder stevig. </a:t>
            </a:r>
          </a:p>
          <a:p>
            <a:r>
              <a:rPr lang="nl-NL" sz="1600"/>
              <a:t>Deze wordt platgedrukt en puilt de kern uit naar buiten. </a:t>
            </a:r>
          </a:p>
          <a:p>
            <a:r>
              <a:rPr lang="nl-NL" sz="1600"/>
              <a:t>Rugklachten en nog pijnlijker als zenuwkabel wordt geraakt. </a:t>
            </a:r>
          </a:p>
          <a:p>
            <a:r>
              <a:rPr lang="nl-NL" sz="1600"/>
              <a:t>Schietende pijn aan achterkant been, voorbij de knie (Ischias)</a:t>
            </a:r>
          </a:p>
          <a:p>
            <a:r>
              <a:rPr lang="nl-NL" sz="1600"/>
              <a:t>Hoesten, niezen en persen kan klachten opwekken. </a:t>
            </a:r>
          </a:p>
          <a:p>
            <a:r>
              <a:rPr lang="nl-NL" sz="1600"/>
              <a:t>Behandeling: afwachten, zo nodig pijnstiller, spierverslapper. Na enkele weken klachten over, anders OK.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3590" y="2689910"/>
            <a:ext cx="2606040" cy="14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16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5289364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21733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Whiplash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6936" y="1619065"/>
            <a:ext cx="5184376" cy="4763631"/>
          </a:xfrm>
        </p:spPr>
        <p:txBody>
          <a:bodyPr anchor="t">
            <a:normAutofit/>
          </a:bodyPr>
          <a:lstStyle/>
          <a:p>
            <a:r>
              <a:rPr lang="nl-NL" sz="1800" dirty="0">
                <a:solidFill>
                  <a:srgbClr val="FFFFFF"/>
                </a:solidFill>
              </a:rPr>
              <a:t>Verzameling van klachten die ontstaan na snelle, krachtige, plotselinge voorwaartse beweging. </a:t>
            </a:r>
          </a:p>
          <a:p>
            <a:r>
              <a:rPr lang="nl-NL" sz="1800" dirty="0">
                <a:solidFill>
                  <a:srgbClr val="FFFFFF"/>
                </a:solidFill>
              </a:rPr>
              <a:t>Moeilijk te objectiveren letsel</a:t>
            </a:r>
          </a:p>
          <a:p>
            <a:r>
              <a:rPr lang="nl-NL" sz="1800" dirty="0">
                <a:solidFill>
                  <a:srgbClr val="FFFFFF"/>
                </a:solidFill>
              </a:rPr>
              <a:t>Na ongeval</a:t>
            </a:r>
          </a:p>
          <a:p>
            <a:r>
              <a:rPr lang="nl-NL" sz="1800" dirty="0">
                <a:solidFill>
                  <a:srgbClr val="FFFFFF"/>
                </a:solidFill>
              </a:rPr>
              <a:t>Klachten pas na dagen, weken. </a:t>
            </a:r>
          </a:p>
          <a:p>
            <a:r>
              <a:rPr lang="nl-NL" sz="1800" dirty="0">
                <a:solidFill>
                  <a:srgbClr val="FFFFFF"/>
                </a:solidFill>
              </a:rPr>
              <a:t>Pijn in hoofd, nek en schouders en vermoeidheid. </a:t>
            </a:r>
          </a:p>
          <a:p>
            <a:r>
              <a:rPr lang="nl-NL" sz="1800" dirty="0">
                <a:solidFill>
                  <a:srgbClr val="FFFFFF"/>
                </a:solidFill>
              </a:rPr>
              <a:t>Kan jaren duren voordat de klachten afnemen. </a:t>
            </a:r>
          </a:p>
          <a:p>
            <a:r>
              <a:rPr lang="nl-NL" sz="1800" dirty="0">
                <a:solidFill>
                  <a:srgbClr val="FFFFFF"/>
                </a:solidFill>
              </a:rPr>
              <a:t>Neuroloog.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4708" y="2630838"/>
            <a:ext cx="2833714" cy="15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241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Langdurige rugklachten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3590" y="1800225"/>
            <a:ext cx="260604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6" name="Tijdelijke aanduiding voor inhoud 2">
            <a:extLst>
              <a:ext uri="{FF2B5EF4-FFF2-40B4-BE49-F238E27FC236}">
                <a16:creationId xmlns:a16="http://schemas.microsoft.com/office/drawing/2014/main" id="{254057B3-3892-4139-A427-46EAF91C2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067660"/>
              </p:ext>
            </p:extLst>
          </p:nvPr>
        </p:nvGraphicFramePr>
        <p:xfrm>
          <a:off x="2901950" y="864108"/>
          <a:ext cx="2689418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607176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278</TotalTime>
  <Words>755</Words>
  <Application>Microsoft Office PowerPoint</Application>
  <PresentationFormat>Diavoorstelling (4:3)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Frame</vt:lpstr>
      <vt:lpstr>PowerPoint-presentatie</vt:lpstr>
      <vt:lpstr>Cervicalgie (Nekklachten)</vt:lpstr>
      <vt:lpstr>Onderzoek en behandeling</vt:lpstr>
      <vt:lpstr>Lumbago</vt:lpstr>
      <vt:lpstr>Spit</vt:lpstr>
      <vt:lpstr>Ischias</vt:lpstr>
      <vt:lpstr>Hernia Nuclei Pulposi</vt:lpstr>
      <vt:lpstr>Whiplash</vt:lpstr>
      <vt:lpstr>Langdurige rugklachten</vt:lpstr>
      <vt:lpstr>Osteoporose</vt:lpstr>
      <vt:lpstr>Osteoporose klachten</vt:lpstr>
      <vt:lpstr>Oorzaken </vt:lpstr>
      <vt:lpstr>Onderzoeksmethoden</vt:lpstr>
      <vt:lpstr>Behandeling</vt:lpstr>
      <vt:lpstr>Reumatoïde Artritis</vt:lpstr>
      <vt:lpstr>Daarnaast</vt:lpstr>
      <vt:lpstr>Behandeling</vt:lpstr>
      <vt:lpstr>PowerPoint-presentatie</vt:lpstr>
      <vt:lpstr>Ziekte van Bechterew</vt:lpstr>
      <vt:lpstr>Verstijving</vt:lpstr>
      <vt:lpstr>Vervolg Bechterew</vt:lpstr>
      <vt:lpstr>Jicht(artritis urica)</vt:lpstr>
      <vt:lpstr>Uitlokkende factoren</vt:lpstr>
      <vt:lpstr>Artrose = slijtage</vt:lpstr>
      <vt:lpstr>Talus (Sprongbeen)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2</dc:title>
  <dc:creator>Bouland,M.</dc:creator>
  <cp:lastModifiedBy>Bouland,M.</cp:lastModifiedBy>
  <cp:revision>178</cp:revision>
  <dcterms:created xsi:type="dcterms:W3CDTF">2015-11-25T11:49:28Z</dcterms:created>
  <dcterms:modified xsi:type="dcterms:W3CDTF">2021-10-04T12:52:49Z</dcterms:modified>
</cp:coreProperties>
</file>